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B0741B6-78EC-48B0-A4FB-E34BA2CF1F36}">
          <p14:sldIdLst>
            <p14:sldId id="258"/>
            <p14:sldId id="259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0D5"/>
    <a:srgbClr val="E1D9CE"/>
    <a:srgbClr val="E4DACB"/>
    <a:srgbClr val="FFFFFF"/>
    <a:srgbClr val="FDF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5433DD-CF19-4E28-9D04-329D8E28CFB1}" v="166" dt="2024-02-10T23:59:01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Flores Sasso" userId="16c63b0a70f6a58c" providerId="LiveId" clId="{B85433DD-CF19-4E28-9D04-329D8E28CFB1}"/>
    <pc:docChg chg="undo custSel addSld delSld modSld sldOrd addMainMaster delMainMaster modMainMaster addSection modSection">
      <pc:chgData name="Virginia Flores Sasso" userId="16c63b0a70f6a58c" providerId="LiveId" clId="{B85433DD-CF19-4E28-9D04-329D8E28CFB1}" dt="2024-02-11T00:11:20.740" v="607" actId="47"/>
      <pc:docMkLst>
        <pc:docMk/>
      </pc:docMkLst>
      <pc:sldChg chg="addSp delSp modSp new del mod setBg modClrScheme addAnim delAnim setClrOvrMap delDesignElem chgLayout">
        <pc:chgData name="Virginia Flores Sasso" userId="16c63b0a70f6a58c" providerId="LiveId" clId="{B85433DD-CF19-4E28-9D04-329D8E28CFB1}" dt="2024-02-11T00:10:25.528" v="603" actId="2696"/>
        <pc:sldMkLst>
          <pc:docMk/>
          <pc:sldMk cId="1086895206" sldId="256"/>
        </pc:sldMkLst>
        <pc:spChg chg="mod ord">
          <ac:chgData name="Virginia Flores Sasso" userId="16c63b0a70f6a58c" providerId="LiveId" clId="{B85433DD-CF19-4E28-9D04-329D8E28CFB1}" dt="2024-02-10T22:31:13.242" v="77" actId="700"/>
          <ac:spMkLst>
            <pc:docMk/>
            <pc:sldMk cId="1086895206" sldId="256"/>
            <ac:spMk id="2" creationId="{752372FF-E27E-B600-6F6A-273E5C9859C9}"/>
          </ac:spMkLst>
        </pc:spChg>
        <pc:spChg chg="add del mod">
          <ac:chgData name="Virginia Flores Sasso" userId="16c63b0a70f6a58c" providerId="LiveId" clId="{B85433DD-CF19-4E28-9D04-329D8E28CFB1}" dt="2024-02-10T22:21:47.310" v="21" actId="700"/>
          <ac:spMkLst>
            <pc:docMk/>
            <pc:sldMk cId="1086895206" sldId="256"/>
            <ac:spMk id="3" creationId="{619B5ADE-4E0B-EEC2-B7A5-895EB95B4DA6}"/>
          </ac:spMkLst>
        </pc:spChg>
        <pc:spChg chg="add del mod">
          <ac:chgData name="Virginia Flores Sasso" userId="16c63b0a70f6a58c" providerId="LiveId" clId="{B85433DD-CF19-4E28-9D04-329D8E28CFB1}" dt="2024-02-10T22:21:28.558" v="20" actId="6264"/>
          <ac:spMkLst>
            <pc:docMk/>
            <pc:sldMk cId="1086895206" sldId="256"/>
            <ac:spMk id="4" creationId="{AB3E805B-8E7B-97D1-EB7E-56BE9F939B5E}"/>
          </ac:spMkLst>
        </pc:spChg>
        <pc:spChg chg="add del mod ord">
          <ac:chgData name="Virginia Flores Sasso" userId="16c63b0a70f6a58c" providerId="LiveId" clId="{B85433DD-CF19-4E28-9D04-329D8E28CFB1}" dt="2024-02-10T22:21:28.558" v="20" actId="6264"/>
          <ac:spMkLst>
            <pc:docMk/>
            <pc:sldMk cId="1086895206" sldId="256"/>
            <ac:spMk id="5" creationId="{F5F1AEAF-2532-BA8A-A856-B80CB008A6A2}"/>
          </ac:spMkLst>
        </pc:spChg>
        <pc:spChg chg="add mod ord">
          <ac:chgData name="Virginia Flores Sasso" userId="16c63b0a70f6a58c" providerId="LiveId" clId="{B85433DD-CF19-4E28-9D04-329D8E28CFB1}" dt="2024-02-10T22:31:13.242" v="77" actId="700"/>
          <ac:spMkLst>
            <pc:docMk/>
            <pc:sldMk cId="1086895206" sldId="256"/>
            <ac:spMk id="6" creationId="{07244E9C-228F-F576-D9C6-0508D260DA08}"/>
          </ac:spMkLst>
        </pc:spChg>
        <pc:spChg chg="add mod">
          <ac:chgData name="Virginia Flores Sasso" userId="16c63b0a70f6a58c" providerId="LiveId" clId="{B85433DD-CF19-4E28-9D04-329D8E28CFB1}" dt="2024-02-10T22:37:00.093" v="113" actId="2711"/>
          <ac:spMkLst>
            <pc:docMk/>
            <pc:sldMk cId="1086895206" sldId="256"/>
            <ac:spMk id="10" creationId="{3ED0B791-DEC5-DD72-EFBA-6FBE112203D5}"/>
          </ac:spMkLst>
        </pc:spChg>
        <pc:spChg chg="add del mod ord">
          <ac:chgData name="Virginia Flores Sasso" userId="16c63b0a70f6a58c" providerId="LiveId" clId="{B85433DD-CF19-4E28-9D04-329D8E28CFB1}" dt="2024-02-10T22:31:13.242" v="77" actId="700"/>
          <ac:spMkLst>
            <pc:docMk/>
            <pc:sldMk cId="1086895206" sldId="256"/>
            <ac:spMk id="11" creationId="{D00CAE35-6B61-BC40-0AF9-241F2BC7A1E2}"/>
          </ac:spMkLst>
        </pc:spChg>
        <pc:spChg chg="add del">
          <ac:chgData name="Virginia Flores Sasso" userId="16c63b0a70f6a58c" providerId="LiveId" clId="{B85433DD-CF19-4E28-9D04-329D8E28CFB1}" dt="2024-02-10T22:23:20.980" v="28" actId="26606"/>
          <ac:spMkLst>
            <pc:docMk/>
            <pc:sldMk cId="1086895206" sldId="256"/>
            <ac:spMk id="13" creationId="{71B2258F-86CA-4D4D-8270-BC05FCDEBFB3}"/>
          </ac:spMkLst>
        </pc:spChg>
        <pc:spChg chg="add del">
          <ac:chgData name="Virginia Flores Sasso" userId="16c63b0a70f6a58c" providerId="LiveId" clId="{B85433DD-CF19-4E28-9D04-329D8E28CFB1}" dt="2024-02-10T22:23:31.379" v="30" actId="26606"/>
          <ac:spMkLst>
            <pc:docMk/>
            <pc:sldMk cId="1086895206" sldId="256"/>
            <ac:spMk id="15" creationId="{007891EC-4501-44ED-A8C8-B11B6DB767AB}"/>
          </ac:spMkLst>
        </pc:spChg>
        <pc:spChg chg="add del">
          <ac:chgData name="Virginia Flores Sasso" userId="16c63b0a70f6a58c" providerId="LiveId" clId="{B85433DD-CF19-4E28-9D04-329D8E28CFB1}" dt="2024-02-10T22:23:31.379" v="30" actId="26606"/>
          <ac:spMkLst>
            <pc:docMk/>
            <pc:sldMk cId="1086895206" sldId="256"/>
            <ac:spMk id="16" creationId="{C1DD1A8A-57D5-4A81-AD04-532B043C5611}"/>
          </ac:spMkLst>
        </pc:spChg>
        <pc:spChg chg="add del">
          <ac:chgData name="Virginia Flores Sasso" userId="16c63b0a70f6a58c" providerId="LiveId" clId="{B85433DD-CF19-4E28-9D04-329D8E28CFB1}" dt="2024-02-10T22:48:24.666" v="143"/>
          <ac:spMkLst>
            <pc:docMk/>
            <pc:sldMk cId="1086895206" sldId="256"/>
            <ac:spMk id="18" creationId="{F8446B12-7391-4711-8B31-112A0B896C76}"/>
          </ac:spMkLst>
        </pc:spChg>
        <pc:grpChg chg="add del">
          <ac:chgData name="Virginia Flores Sasso" userId="16c63b0a70f6a58c" providerId="LiveId" clId="{B85433DD-CF19-4E28-9D04-329D8E28CFB1}" dt="2024-02-10T22:48:24.666" v="143"/>
          <ac:grpSpMkLst>
            <pc:docMk/>
            <pc:sldMk cId="1086895206" sldId="256"/>
            <ac:grpSpMk id="19" creationId="{4252769E-B9F0-4068-A645-5BBEF16E9C28}"/>
          </ac:grpSpMkLst>
        </pc:grpChg>
        <pc:picChg chg="add mod ord">
          <ac:chgData name="Virginia Flores Sasso" userId="16c63b0a70f6a58c" providerId="LiveId" clId="{B85433DD-CF19-4E28-9D04-329D8E28CFB1}" dt="2024-02-10T22:23:31.386" v="31" actId="26606"/>
          <ac:picMkLst>
            <pc:docMk/>
            <pc:sldMk cId="1086895206" sldId="256"/>
            <ac:picMk id="8" creationId="{CDB2447B-30F1-4530-2CF9-6E00594A5607}"/>
          </ac:picMkLst>
        </pc:picChg>
        <pc:picChg chg="add del mod">
          <ac:chgData name="Virginia Flores Sasso" userId="16c63b0a70f6a58c" providerId="LiveId" clId="{B85433DD-CF19-4E28-9D04-329D8E28CFB1}" dt="2024-02-10T22:26:33.232" v="50" actId="478"/>
          <ac:picMkLst>
            <pc:docMk/>
            <pc:sldMk cId="1086895206" sldId="256"/>
            <ac:picMk id="9" creationId="{96F5D5AE-D81A-D733-9C38-F8F9A6F915B3}"/>
          </ac:picMkLst>
        </pc:picChg>
      </pc:sldChg>
      <pc:sldChg chg="addSp delSp modSp new del mod">
        <pc:chgData name="Virginia Flores Sasso" userId="16c63b0a70f6a58c" providerId="LiveId" clId="{B85433DD-CF19-4E28-9D04-329D8E28CFB1}" dt="2024-02-10T22:41:55.965" v="131" actId="47"/>
        <pc:sldMkLst>
          <pc:docMk/>
          <pc:sldMk cId="2673214524" sldId="257"/>
        </pc:sldMkLst>
        <pc:spChg chg="mod">
          <ac:chgData name="Virginia Flores Sasso" userId="16c63b0a70f6a58c" providerId="LiveId" clId="{B85433DD-CF19-4E28-9D04-329D8E28CFB1}" dt="2024-02-10T22:30:53.944" v="75" actId="20577"/>
          <ac:spMkLst>
            <pc:docMk/>
            <pc:sldMk cId="2673214524" sldId="257"/>
            <ac:spMk id="2" creationId="{E89B75AE-8FDD-75FE-7050-016D5D687D99}"/>
          </ac:spMkLst>
        </pc:spChg>
        <pc:spChg chg="add del">
          <ac:chgData name="Virginia Flores Sasso" userId="16c63b0a70f6a58c" providerId="LiveId" clId="{B85433DD-CF19-4E28-9D04-329D8E28CFB1}" dt="2024-02-10T22:41:51.901" v="130" actId="931"/>
          <ac:spMkLst>
            <pc:docMk/>
            <pc:sldMk cId="2673214524" sldId="257"/>
            <ac:spMk id="3" creationId="{4600A949-7650-21FD-806A-386F391925F2}"/>
          </ac:spMkLst>
        </pc:spChg>
        <pc:spChg chg="add del mod">
          <ac:chgData name="Virginia Flores Sasso" userId="16c63b0a70f6a58c" providerId="LiveId" clId="{B85433DD-CF19-4E28-9D04-329D8E28CFB1}" dt="2024-02-10T22:34:39.791" v="102" actId="478"/>
          <ac:spMkLst>
            <pc:docMk/>
            <pc:sldMk cId="2673214524" sldId="257"/>
            <ac:spMk id="5" creationId="{58FD83D2-3FE4-E068-BA2E-F1FB97201D89}"/>
          </ac:spMkLst>
        </pc:spChg>
        <pc:picChg chg="add del mod">
          <ac:chgData name="Virginia Flores Sasso" userId="16c63b0a70f6a58c" providerId="LiveId" clId="{B85433DD-CF19-4E28-9D04-329D8E28CFB1}" dt="2024-02-10T22:40:24.747" v="116" actId="478"/>
          <ac:picMkLst>
            <pc:docMk/>
            <pc:sldMk cId="2673214524" sldId="257"/>
            <ac:picMk id="6" creationId="{68407472-7937-2437-F2D4-141965885C11}"/>
          </ac:picMkLst>
        </pc:picChg>
        <pc:picChg chg="add del mod">
          <ac:chgData name="Virginia Flores Sasso" userId="16c63b0a70f6a58c" providerId="LiveId" clId="{B85433DD-CF19-4E28-9D04-329D8E28CFB1}" dt="2024-02-10T22:37:36.065" v="115" actId="478"/>
          <ac:picMkLst>
            <pc:docMk/>
            <pc:sldMk cId="2673214524" sldId="257"/>
            <ac:picMk id="7" creationId="{1D03CE3D-256D-AB1D-AC8C-1CB166C2820A}"/>
          </ac:picMkLst>
        </pc:picChg>
        <pc:picChg chg="add mod">
          <ac:chgData name="Virginia Flores Sasso" userId="16c63b0a70f6a58c" providerId="LiveId" clId="{B85433DD-CF19-4E28-9D04-329D8E28CFB1}" dt="2024-02-10T22:40:38.908" v="121" actId="931"/>
          <ac:picMkLst>
            <pc:docMk/>
            <pc:sldMk cId="2673214524" sldId="257"/>
            <ac:picMk id="9" creationId="{928ADF09-18B8-45AC-865F-3616759ED8AA}"/>
          </ac:picMkLst>
        </pc:picChg>
        <pc:picChg chg="add mod">
          <ac:chgData name="Virginia Flores Sasso" userId="16c63b0a70f6a58c" providerId="LiveId" clId="{B85433DD-CF19-4E28-9D04-329D8E28CFB1}" dt="2024-02-10T22:41:51.901" v="130" actId="931"/>
          <ac:picMkLst>
            <pc:docMk/>
            <pc:sldMk cId="2673214524" sldId="257"/>
            <ac:picMk id="11" creationId="{92F14C6C-BE25-D95C-1A50-965F84EDD3C0}"/>
          </ac:picMkLst>
        </pc:picChg>
      </pc:sldChg>
      <pc:sldChg chg="addSp delSp modSp new mod">
        <pc:chgData name="Virginia Flores Sasso" userId="16c63b0a70f6a58c" providerId="LiveId" clId="{B85433DD-CF19-4E28-9D04-329D8E28CFB1}" dt="2024-02-11T00:05:59.273" v="602" actId="478"/>
        <pc:sldMkLst>
          <pc:docMk/>
          <pc:sldMk cId="3124681451" sldId="257"/>
        </pc:sldMkLst>
        <pc:picChg chg="add del mod">
          <ac:chgData name="Virginia Flores Sasso" userId="16c63b0a70f6a58c" providerId="LiveId" clId="{B85433DD-CF19-4E28-9D04-329D8E28CFB1}" dt="2024-02-11T00:05:59.273" v="602" actId="478"/>
          <ac:picMkLst>
            <pc:docMk/>
            <pc:sldMk cId="3124681451" sldId="257"/>
            <ac:picMk id="3" creationId="{3B0E7ACE-9FC5-02CC-738F-DE4BD5994BDB}"/>
          </ac:picMkLst>
        </pc:picChg>
      </pc:sldChg>
      <pc:sldChg chg="new">
        <pc:chgData name="Virginia Flores Sasso" userId="16c63b0a70f6a58c" providerId="LiveId" clId="{B85433DD-CF19-4E28-9D04-329D8E28CFB1}" dt="2024-02-11T00:05:14.297" v="600" actId="680"/>
        <pc:sldMkLst>
          <pc:docMk/>
          <pc:sldMk cId="2591995752" sldId="258"/>
        </pc:sldMkLst>
      </pc:sldChg>
      <pc:sldChg chg="new ord">
        <pc:chgData name="Virginia Flores Sasso" userId="16c63b0a70f6a58c" providerId="LiveId" clId="{B85433DD-CF19-4E28-9D04-329D8E28CFB1}" dt="2024-02-11T00:11:03.904" v="605"/>
        <pc:sldMkLst>
          <pc:docMk/>
          <pc:sldMk cId="754071793" sldId="259"/>
        </pc:sldMkLst>
      </pc:sldChg>
      <pc:sldChg chg="new del">
        <pc:chgData name="Virginia Flores Sasso" userId="16c63b0a70f6a58c" providerId="LiveId" clId="{B85433DD-CF19-4E28-9D04-329D8E28CFB1}" dt="2024-02-11T00:11:20.740" v="607" actId="47"/>
        <pc:sldMkLst>
          <pc:docMk/>
          <pc:sldMk cId="2369749076" sldId="260"/>
        </pc:sldMkLst>
      </pc:sldChg>
      <pc:sldMasterChg chg="addSp delSp modSp mod addSldLayout delSldLayout modSldLayout sldLayoutOrd">
        <pc:chgData name="Virginia Flores Sasso" userId="16c63b0a70f6a58c" providerId="LiveId" clId="{B85433DD-CF19-4E28-9D04-329D8E28CFB1}" dt="2024-02-11T00:01:11.038" v="599" actId="20578"/>
        <pc:sldMasterMkLst>
          <pc:docMk/>
          <pc:sldMasterMk cId="633916541" sldId="2147483660"/>
        </pc:sldMasterMkLst>
        <pc:spChg chg="del mod">
          <ac:chgData name="Virginia Flores Sasso" userId="16c63b0a70f6a58c" providerId="LiveId" clId="{B85433DD-CF19-4E28-9D04-329D8E28CFB1}" dt="2024-02-10T23:58:23.747" v="582" actId="478"/>
          <ac:spMkLst>
            <pc:docMk/>
            <pc:sldMasterMk cId="633916541" sldId="2147483660"/>
            <ac:spMk id="2" creationId="{00000000-0000-0000-0000-000000000000}"/>
          </ac:spMkLst>
        </pc:spChg>
        <pc:spChg chg="del mod">
          <ac:chgData name="Virginia Flores Sasso" userId="16c63b0a70f6a58c" providerId="LiveId" clId="{B85433DD-CF19-4E28-9D04-329D8E28CFB1}" dt="2024-02-10T23:58:06.167" v="580" actId="478"/>
          <ac:spMkLst>
            <pc:docMk/>
            <pc:sldMasterMk cId="633916541" sldId="2147483660"/>
            <ac:spMk id="3" creationId="{00000000-0000-0000-0000-000000000000}"/>
          </ac:spMkLst>
        </pc:spChg>
        <pc:spChg chg="del">
          <ac:chgData name="Virginia Flores Sasso" userId="16c63b0a70f6a58c" providerId="LiveId" clId="{B85433DD-CF19-4E28-9D04-329D8E28CFB1}" dt="2024-02-10T23:25:37.181" v="406" actId="478"/>
          <ac:spMkLst>
            <pc:docMk/>
            <pc:sldMasterMk cId="633916541" sldId="2147483660"/>
            <ac:spMk id="4" creationId="{00000000-0000-0000-0000-000000000000}"/>
          </ac:spMkLst>
        </pc:spChg>
        <pc:spChg chg="del">
          <ac:chgData name="Virginia Flores Sasso" userId="16c63b0a70f6a58c" providerId="LiveId" clId="{B85433DD-CF19-4E28-9D04-329D8E28CFB1}" dt="2024-02-10T23:25:38.296" v="407" actId="478"/>
          <ac:spMkLst>
            <pc:docMk/>
            <pc:sldMasterMk cId="633916541" sldId="2147483660"/>
            <ac:spMk id="5" creationId="{00000000-0000-0000-0000-000000000000}"/>
          </ac:spMkLst>
        </pc:spChg>
        <pc:spChg chg="add mod">
          <ac:chgData name="Virginia Flores Sasso" userId="16c63b0a70f6a58c" providerId="LiveId" clId="{B85433DD-CF19-4E28-9D04-329D8E28CFB1}" dt="2024-02-10T23:58:31.513" v="584"/>
          <ac:spMkLst>
            <pc:docMk/>
            <pc:sldMasterMk cId="633916541" sldId="2147483660"/>
            <ac:spMk id="5" creationId="{5BC6A3A1-F413-6E1B-A53C-915AC7B78617}"/>
          </ac:spMkLst>
        </pc:spChg>
        <pc:spChg chg="del">
          <ac:chgData name="Virginia Flores Sasso" userId="16c63b0a70f6a58c" providerId="LiveId" clId="{B85433DD-CF19-4E28-9D04-329D8E28CFB1}" dt="2024-02-10T23:25:39.584" v="408" actId="478"/>
          <ac:spMkLst>
            <pc:docMk/>
            <pc:sldMasterMk cId="633916541" sldId="2147483660"/>
            <ac:spMk id="6" creationId="{00000000-0000-0000-0000-000000000000}"/>
          </ac:spMkLst>
        </pc:spChg>
        <pc:spChg chg="add mod">
          <ac:chgData name="Virginia Flores Sasso" userId="16c63b0a70f6a58c" providerId="LiveId" clId="{B85433DD-CF19-4E28-9D04-329D8E28CFB1}" dt="2024-02-10T23:58:31.513" v="584"/>
          <ac:spMkLst>
            <pc:docMk/>
            <pc:sldMasterMk cId="633916541" sldId="2147483660"/>
            <ac:spMk id="6" creationId="{39F7C687-AA98-8948-B7B0-57480330BB55}"/>
          </ac:spMkLst>
        </pc:spChg>
        <pc:spChg chg="del">
          <ac:chgData name="Virginia Flores Sasso" userId="16c63b0a70f6a58c" providerId="LiveId" clId="{B85433DD-CF19-4E28-9D04-329D8E28CFB1}" dt="2024-02-10T23:25:33.145" v="404" actId="478"/>
          <ac:spMkLst>
            <pc:docMk/>
            <pc:sldMasterMk cId="633916541" sldId="2147483660"/>
            <ac:spMk id="7" creationId="{00000000-0000-0000-0000-000000000000}"/>
          </ac:spMkLst>
        </pc:spChg>
        <pc:spChg chg="add mod">
          <ac:chgData name="Virginia Flores Sasso" userId="16c63b0a70f6a58c" providerId="LiveId" clId="{B85433DD-CF19-4E28-9D04-329D8E28CFB1}" dt="2024-02-10T23:58:25.221" v="583"/>
          <ac:spMkLst>
            <pc:docMk/>
            <pc:sldMasterMk cId="633916541" sldId="2147483660"/>
            <ac:spMk id="7" creationId="{483D4750-BF79-AFFD-4D9D-27D00AE13AE8}"/>
          </ac:spMkLst>
        </pc:spChg>
        <pc:spChg chg="mod">
          <ac:chgData name="Virginia Flores Sasso" userId="16c63b0a70f6a58c" providerId="LiveId" clId="{B85433DD-CF19-4E28-9D04-329D8E28CFB1}" dt="2024-02-10T23:27:28.784" v="442" actId="207"/>
          <ac:spMkLst>
            <pc:docMk/>
            <pc:sldMasterMk cId="633916541" sldId="2147483660"/>
            <ac:spMk id="9" creationId="{00000000-0000-0000-0000-000000000000}"/>
          </ac:spMkLst>
        </pc:spChg>
        <pc:spChg chg="add del mod">
          <ac:chgData name="Virginia Flores Sasso" userId="16c63b0a70f6a58c" providerId="LiveId" clId="{B85433DD-CF19-4E28-9D04-329D8E28CFB1}" dt="2024-02-10T23:59:25.700" v="589" actId="478"/>
          <ac:spMkLst>
            <pc:docMk/>
            <pc:sldMasterMk cId="633916541" sldId="2147483660"/>
            <ac:spMk id="11" creationId="{22CC53C9-DAAE-31BE-9763-302C86381C0C}"/>
          </ac:spMkLst>
        </pc:spChg>
        <pc:picChg chg="add mod">
          <ac:chgData name="Virginia Flores Sasso" userId="16c63b0a70f6a58c" providerId="LiveId" clId="{B85433DD-CF19-4E28-9D04-329D8E28CFB1}" dt="2024-02-10T23:58:25.221" v="583"/>
          <ac:picMkLst>
            <pc:docMk/>
            <pc:sldMasterMk cId="633916541" sldId="2147483660"/>
            <ac:picMk id="4" creationId="{8FC0C53E-1223-C1D1-B220-BDD5F0DFF773}"/>
          </ac:picMkLst>
        </pc:picChg>
        <pc:picChg chg="add mod">
          <ac:chgData name="Virginia Flores Sasso" userId="16c63b0a70f6a58c" providerId="LiveId" clId="{B85433DD-CF19-4E28-9D04-329D8E28CFB1}" dt="2024-02-10T23:27:14.132" v="441" actId="1076"/>
          <ac:picMkLst>
            <pc:docMk/>
            <pc:sldMasterMk cId="633916541" sldId="2147483660"/>
            <ac:picMk id="8" creationId="{A794EEEC-D8CA-79D7-1082-E298260EE520}"/>
          </ac:picMkLst>
        </pc:picChg>
        <pc:cxnChg chg="mod">
          <ac:chgData name="Virginia Flores Sasso" userId="16c63b0a70f6a58c" providerId="LiveId" clId="{B85433DD-CF19-4E28-9D04-329D8E28CFB1}" dt="2024-02-10T23:59:50.296" v="593" actId="14100"/>
          <ac:cxnSpMkLst>
            <pc:docMk/>
            <pc:sldMasterMk cId="633916541" sldId="2147483660"/>
            <ac:cxnSpMk id="10" creationId="{00000000-0000-0000-0000-000000000000}"/>
          </ac:cxnSpMkLst>
        </pc:cxnChg>
        <pc:sldLayoutChg chg="addSp delSp modSp mod ord setBg">
          <pc:chgData name="Virginia Flores Sasso" userId="16c63b0a70f6a58c" providerId="LiveId" clId="{B85433DD-CF19-4E28-9D04-329D8E28CFB1}" dt="2024-02-10T23:24:20.695" v="403" actId="20578"/>
          <pc:sldLayoutMkLst>
            <pc:docMk/>
            <pc:sldMasterMk cId="633916541" sldId="2147483660"/>
            <pc:sldLayoutMk cId="3057250392" sldId="2147483661"/>
          </pc:sldLayoutMkLst>
          <pc:spChg chg="mod">
            <ac:chgData name="Virginia Flores Sasso" userId="16c63b0a70f6a58c" providerId="LiveId" clId="{B85433DD-CF19-4E28-9D04-329D8E28CFB1}" dt="2024-02-10T23:19:33.580" v="389" actId="14100"/>
            <ac:spMkLst>
              <pc:docMk/>
              <pc:sldMasterMk cId="633916541" sldId="2147483660"/>
              <pc:sldLayoutMk cId="3057250392" sldId="2147483661"/>
              <ac:spMk id="2" creationId="{00000000-0000-0000-0000-000000000000}"/>
            </ac:spMkLst>
          </pc:spChg>
          <pc:spChg chg="mod">
            <ac:chgData name="Virginia Flores Sasso" userId="16c63b0a70f6a58c" providerId="LiveId" clId="{B85433DD-CF19-4E28-9D04-329D8E28CFB1}" dt="2024-02-10T23:20:36.870" v="391" actId="207"/>
            <ac:spMkLst>
              <pc:docMk/>
              <pc:sldMasterMk cId="633916541" sldId="2147483660"/>
              <pc:sldLayoutMk cId="3057250392" sldId="2147483661"/>
              <ac:spMk id="3" creationId="{00000000-0000-0000-0000-000000000000}"/>
            </ac:spMkLst>
          </pc:spChg>
          <pc:spChg chg="del mod">
            <ac:chgData name="Virginia Flores Sasso" userId="16c63b0a70f6a58c" providerId="LiveId" clId="{B85433DD-CF19-4E28-9D04-329D8E28CFB1}" dt="2024-02-10T22:55:37.318" v="210" actId="478"/>
            <ac:spMkLst>
              <pc:docMk/>
              <pc:sldMasterMk cId="633916541" sldId="2147483660"/>
              <pc:sldLayoutMk cId="3057250392" sldId="2147483661"/>
              <ac:spMk id="4" creationId="{00000000-0000-0000-0000-000000000000}"/>
            </ac:spMkLst>
          </pc:spChg>
          <pc:spChg chg="del mod">
            <ac:chgData name="Virginia Flores Sasso" userId="16c63b0a70f6a58c" providerId="LiveId" clId="{B85433DD-CF19-4E28-9D04-329D8E28CFB1}" dt="2024-02-10T23:15:54.836" v="323" actId="478"/>
            <ac:spMkLst>
              <pc:docMk/>
              <pc:sldMasterMk cId="633916541" sldId="2147483660"/>
              <pc:sldLayoutMk cId="3057250392" sldId="2147483661"/>
              <ac:spMk id="5" creationId="{00000000-0000-0000-0000-000000000000}"/>
            </ac:spMkLst>
          </pc:spChg>
          <pc:spChg chg="del">
            <ac:chgData name="Virginia Flores Sasso" userId="16c63b0a70f6a58c" providerId="LiveId" clId="{B85433DD-CF19-4E28-9D04-329D8E28CFB1}" dt="2024-02-10T22:56:54.895" v="225" actId="478"/>
            <ac:spMkLst>
              <pc:docMk/>
              <pc:sldMasterMk cId="633916541" sldId="2147483660"/>
              <pc:sldLayoutMk cId="3057250392" sldId="2147483661"/>
              <ac:spMk id="6" creationId="{00000000-0000-0000-0000-000000000000}"/>
            </ac:spMkLst>
          </pc:spChg>
          <pc:spChg chg="add del mod">
            <ac:chgData name="Virginia Flores Sasso" userId="16c63b0a70f6a58c" providerId="LiveId" clId="{B85433DD-CF19-4E28-9D04-329D8E28CFB1}" dt="2024-02-10T22:58:06.820" v="238" actId="478"/>
            <ac:spMkLst>
              <pc:docMk/>
              <pc:sldMasterMk cId="633916541" sldId="2147483660"/>
              <pc:sldLayoutMk cId="3057250392" sldId="2147483661"/>
              <ac:spMk id="7" creationId="{00000000-0000-0000-0000-000000000000}"/>
            </ac:spMkLst>
          </pc:spChg>
          <pc:spChg chg="mod">
            <ac:chgData name="Virginia Flores Sasso" userId="16c63b0a70f6a58c" providerId="LiveId" clId="{B85433DD-CF19-4E28-9D04-329D8E28CFB1}" dt="2024-02-10T22:57:19.068" v="227" actId="1076"/>
            <ac:spMkLst>
              <pc:docMk/>
              <pc:sldMasterMk cId="633916541" sldId="2147483660"/>
              <pc:sldLayoutMk cId="3057250392" sldId="2147483661"/>
              <ac:spMk id="8" creationId="{00000000-0000-0000-0000-000000000000}"/>
            </ac:spMkLst>
          </pc:spChg>
          <pc:spChg chg="add mod">
            <ac:chgData name="Virginia Flores Sasso" userId="16c63b0a70f6a58c" providerId="LiveId" clId="{B85433DD-CF19-4E28-9D04-329D8E28CFB1}" dt="2024-02-10T23:19:40.593" v="390" actId="14100"/>
            <ac:spMkLst>
              <pc:docMk/>
              <pc:sldMasterMk cId="633916541" sldId="2147483660"/>
              <pc:sldLayoutMk cId="3057250392" sldId="2147483661"/>
              <ac:spMk id="16" creationId="{804626DC-4112-5059-14AF-4F8467F8F29D}"/>
            </ac:spMkLst>
          </pc:spChg>
          <pc:picChg chg="add del mod modCrop">
            <ac:chgData name="Virginia Flores Sasso" userId="16c63b0a70f6a58c" providerId="LiveId" clId="{B85433DD-CF19-4E28-9D04-329D8E28CFB1}" dt="2024-02-10T23:09:46.886" v="289" actId="21"/>
            <ac:picMkLst>
              <pc:docMk/>
              <pc:sldMasterMk cId="633916541" sldId="2147483660"/>
              <pc:sldLayoutMk cId="3057250392" sldId="2147483661"/>
              <ac:picMk id="11" creationId="{34ACB786-04E0-213A-8F0D-943BB21EE83E}"/>
            </ac:picMkLst>
          </pc:picChg>
          <pc:picChg chg="add del mod">
            <ac:chgData name="Virginia Flores Sasso" userId="16c63b0a70f6a58c" providerId="LiveId" clId="{B85433DD-CF19-4E28-9D04-329D8E28CFB1}" dt="2024-02-10T23:12:51.874" v="295" actId="478"/>
            <ac:picMkLst>
              <pc:docMk/>
              <pc:sldMasterMk cId="633916541" sldId="2147483660"/>
              <pc:sldLayoutMk cId="3057250392" sldId="2147483661"/>
              <ac:picMk id="13" creationId="{74B0A2C5-1C0A-DE96-49E9-FE46A78D4820}"/>
            </ac:picMkLst>
          </pc:picChg>
          <pc:picChg chg="add mod ord modCrop">
            <ac:chgData name="Virginia Flores Sasso" userId="16c63b0a70f6a58c" providerId="LiveId" clId="{B85433DD-CF19-4E28-9D04-329D8E28CFB1}" dt="2024-02-10T23:19:13.615" v="387" actId="207"/>
            <ac:picMkLst>
              <pc:docMk/>
              <pc:sldMasterMk cId="633916541" sldId="2147483660"/>
              <pc:sldLayoutMk cId="3057250392" sldId="2147483661"/>
              <ac:picMk id="15" creationId="{29114D6C-A4B5-A51E-7BBD-4FA26BA94427}"/>
            </ac:picMkLst>
          </pc:picChg>
          <pc:picChg chg="add mod">
            <ac:chgData name="Virginia Flores Sasso" userId="16c63b0a70f6a58c" providerId="LiveId" clId="{B85433DD-CF19-4E28-9D04-329D8E28CFB1}" dt="2024-02-10T23:15:46.882" v="322"/>
            <ac:picMkLst>
              <pc:docMk/>
              <pc:sldMasterMk cId="633916541" sldId="2147483660"/>
              <pc:sldLayoutMk cId="3057250392" sldId="2147483661"/>
              <ac:picMk id="17" creationId="{111C4C6F-AE4A-44A8-A240-C3F03262AB75}"/>
            </ac:picMkLst>
          </pc:picChg>
        </pc:sldLayoutChg>
        <pc:sldLayoutChg chg="addSp delSp modSp mod">
          <pc:chgData name="Virginia Flores Sasso" userId="16c63b0a70f6a58c" providerId="LiveId" clId="{B85433DD-CF19-4E28-9D04-329D8E28CFB1}" dt="2024-02-10T23:59:44.432" v="592" actId="1076"/>
          <pc:sldLayoutMkLst>
            <pc:docMk/>
            <pc:sldMasterMk cId="633916541" sldId="2147483660"/>
            <pc:sldLayoutMk cId="800577956" sldId="2147483662"/>
          </pc:sldLayoutMkLst>
          <pc:spChg chg="mod">
            <ac:chgData name="Virginia Flores Sasso" userId="16c63b0a70f6a58c" providerId="LiveId" clId="{B85433DD-CF19-4E28-9D04-329D8E28CFB1}" dt="2024-02-10T23:52:22.719" v="556" actId="14100"/>
            <ac:spMkLst>
              <pc:docMk/>
              <pc:sldMasterMk cId="633916541" sldId="2147483660"/>
              <pc:sldLayoutMk cId="800577956" sldId="2147483662"/>
              <ac:spMk id="2" creationId="{00000000-0000-0000-0000-000000000000}"/>
            </ac:spMkLst>
          </pc:spChg>
          <pc:spChg chg="mod">
            <ac:chgData name="Virginia Flores Sasso" userId="16c63b0a70f6a58c" providerId="LiveId" clId="{B85433DD-CF19-4E28-9D04-329D8E28CFB1}" dt="2024-02-10T23:59:44.432" v="592" actId="1076"/>
            <ac:spMkLst>
              <pc:docMk/>
              <pc:sldMasterMk cId="633916541" sldId="2147483660"/>
              <pc:sldLayoutMk cId="800577956" sldId="2147483662"/>
              <ac:spMk id="3" creationId="{00000000-0000-0000-0000-000000000000}"/>
            </ac:spMkLst>
          </pc:spChg>
          <pc:spChg chg="del">
            <ac:chgData name="Virginia Flores Sasso" userId="16c63b0a70f6a58c" providerId="LiveId" clId="{B85433DD-CF19-4E28-9D04-329D8E28CFB1}" dt="2024-02-10T23:22:34.068" v="397" actId="478"/>
            <ac:spMkLst>
              <pc:docMk/>
              <pc:sldMasterMk cId="633916541" sldId="2147483660"/>
              <pc:sldLayoutMk cId="800577956" sldId="2147483662"/>
              <ac:spMk id="4" creationId="{00000000-0000-0000-0000-000000000000}"/>
            </ac:spMkLst>
          </pc:spChg>
          <pc:spChg chg="del">
            <ac:chgData name="Virginia Flores Sasso" userId="16c63b0a70f6a58c" providerId="LiveId" clId="{B85433DD-CF19-4E28-9D04-329D8E28CFB1}" dt="2024-02-10T23:22:08.557" v="394" actId="478"/>
            <ac:spMkLst>
              <pc:docMk/>
              <pc:sldMasterMk cId="633916541" sldId="2147483660"/>
              <pc:sldLayoutMk cId="800577956" sldId="2147483662"/>
              <ac:spMk id="5" creationId="{00000000-0000-0000-0000-000000000000}"/>
            </ac:spMkLst>
          </pc:spChg>
          <pc:spChg chg="del">
            <ac:chgData name="Virginia Flores Sasso" userId="16c63b0a70f6a58c" providerId="LiveId" clId="{B85433DD-CF19-4E28-9D04-329D8E28CFB1}" dt="2024-02-10T23:22:20.525" v="395" actId="478"/>
            <ac:spMkLst>
              <pc:docMk/>
              <pc:sldMasterMk cId="633916541" sldId="2147483660"/>
              <pc:sldLayoutMk cId="800577956" sldId="2147483662"/>
              <ac:spMk id="6" creationId="{00000000-0000-0000-0000-000000000000}"/>
            </ac:spMkLst>
          </pc:spChg>
          <pc:picChg chg="add del mod">
            <ac:chgData name="Virginia Flores Sasso" userId="16c63b0a70f6a58c" providerId="LiveId" clId="{B85433DD-CF19-4E28-9D04-329D8E28CFB1}" dt="2024-02-10T23:23:43.670" v="400" actId="21"/>
            <ac:picMkLst>
              <pc:docMk/>
              <pc:sldMasterMk cId="633916541" sldId="2147483660"/>
              <pc:sldLayoutMk cId="800577956" sldId="2147483662"/>
              <ac:picMk id="11" creationId="{34ACB786-04E0-213A-8F0D-943BB21EE83E}"/>
            </ac:picMkLst>
          </pc:picChg>
        </pc:sldLayoutChg>
        <pc:sldLayoutChg chg="delSp del mod">
          <pc:chgData name="Virginia Flores Sasso" userId="16c63b0a70f6a58c" providerId="LiveId" clId="{B85433DD-CF19-4E28-9D04-329D8E28CFB1}" dt="2024-02-10T23:29:23.582" v="443" actId="2696"/>
          <pc:sldLayoutMkLst>
            <pc:docMk/>
            <pc:sldMasterMk cId="633916541" sldId="2147483660"/>
            <pc:sldLayoutMk cId="2875125308" sldId="2147483663"/>
          </pc:sldLayoutMkLst>
          <pc:spChg chg="del">
            <ac:chgData name="Virginia Flores Sasso" userId="16c63b0a70f6a58c" providerId="LiveId" clId="{B85433DD-CF19-4E28-9D04-329D8E28CFB1}" dt="2024-02-10T23:23:19.419" v="398" actId="478"/>
            <ac:spMkLst>
              <pc:docMk/>
              <pc:sldMasterMk cId="633916541" sldId="2147483660"/>
              <pc:sldLayoutMk cId="2875125308" sldId="2147483663"/>
              <ac:spMk id="4" creationId="{00000000-0000-0000-0000-000000000000}"/>
            </ac:spMkLst>
          </pc:spChg>
          <pc:spChg chg="del">
            <ac:chgData name="Virginia Flores Sasso" userId="16c63b0a70f6a58c" providerId="LiveId" clId="{B85433DD-CF19-4E28-9D04-329D8E28CFB1}" dt="2024-02-10T23:23:19.419" v="398" actId="478"/>
            <ac:spMkLst>
              <pc:docMk/>
              <pc:sldMasterMk cId="633916541" sldId="2147483660"/>
              <pc:sldLayoutMk cId="2875125308" sldId="2147483663"/>
              <ac:spMk id="5" creationId="{00000000-0000-0000-0000-000000000000}"/>
            </ac:spMkLst>
          </pc:spChg>
          <pc:spChg chg="del">
            <ac:chgData name="Virginia Flores Sasso" userId="16c63b0a70f6a58c" providerId="LiveId" clId="{B85433DD-CF19-4E28-9D04-329D8E28CFB1}" dt="2024-02-10T23:23:19.419" v="398" actId="478"/>
            <ac:spMkLst>
              <pc:docMk/>
              <pc:sldMasterMk cId="633916541" sldId="2147483660"/>
              <pc:sldLayoutMk cId="2875125308" sldId="2147483663"/>
              <ac:spMk id="6" creationId="{00000000-0000-0000-0000-000000000000}"/>
            </ac:spMkLst>
          </pc:spChg>
          <pc:spChg chg="del">
            <ac:chgData name="Virginia Flores Sasso" userId="16c63b0a70f6a58c" providerId="LiveId" clId="{B85433DD-CF19-4E28-9D04-329D8E28CFB1}" dt="2024-02-10T23:23:19.419" v="398" actId="478"/>
            <ac:spMkLst>
              <pc:docMk/>
              <pc:sldMasterMk cId="633916541" sldId="2147483660"/>
              <pc:sldLayoutMk cId="2875125308" sldId="2147483663"/>
              <ac:spMk id="7" creationId="{00000000-0000-0000-0000-000000000000}"/>
            </ac:spMkLst>
          </pc:spChg>
          <pc:spChg chg="del">
            <ac:chgData name="Virginia Flores Sasso" userId="16c63b0a70f6a58c" providerId="LiveId" clId="{B85433DD-CF19-4E28-9D04-329D8E28CFB1}" dt="2024-02-10T23:23:19.419" v="398" actId="478"/>
            <ac:spMkLst>
              <pc:docMk/>
              <pc:sldMasterMk cId="633916541" sldId="2147483660"/>
              <pc:sldLayoutMk cId="2875125308" sldId="2147483663"/>
              <ac:spMk id="8" creationId="{00000000-0000-0000-0000-000000000000}"/>
            </ac:spMkLst>
          </pc:spChg>
        </pc:sldLayoutChg>
        <pc:sldLayoutChg chg="addSp delSp modSp mod">
          <pc:chgData name="Virginia Flores Sasso" userId="16c63b0a70f6a58c" providerId="LiveId" clId="{B85433DD-CF19-4E28-9D04-329D8E28CFB1}" dt="2024-02-10T23:59:10.524" v="586" actId="478"/>
          <pc:sldLayoutMkLst>
            <pc:docMk/>
            <pc:sldMasterMk cId="633916541" sldId="2147483660"/>
            <pc:sldLayoutMk cId="337283072" sldId="2147483664"/>
          </pc:sldLayoutMkLst>
          <pc:spChg chg="add del mod">
            <ac:chgData name="Virginia Flores Sasso" userId="16c63b0a70f6a58c" providerId="LiveId" clId="{B85433DD-CF19-4E28-9D04-329D8E28CFB1}" dt="2024-02-10T23:59:10.524" v="586" actId="478"/>
            <ac:spMkLst>
              <pc:docMk/>
              <pc:sldMasterMk cId="633916541" sldId="2147483660"/>
              <pc:sldLayoutMk cId="337283072" sldId="2147483664"/>
              <ac:spMk id="2" creationId="{360B9026-91B1-86F3-D313-6B6AFD0A345B}"/>
            </ac:spMkLst>
          </pc:spChg>
          <pc:spChg chg="mod">
            <ac:chgData name="Virginia Flores Sasso" userId="16c63b0a70f6a58c" providerId="LiveId" clId="{B85433DD-CF19-4E28-9D04-329D8E28CFB1}" dt="2024-02-10T23:30:36.173" v="461" actId="14100"/>
            <ac:spMkLst>
              <pc:docMk/>
              <pc:sldMasterMk cId="633916541" sldId="2147483660"/>
              <pc:sldLayoutMk cId="337283072" sldId="2147483664"/>
              <ac:spMk id="3" creationId="{00000000-0000-0000-0000-000000000000}"/>
            </ac:spMkLst>
          </pc:spChg>
          <pc:spChg chg="mod">
            <ac:chgData name="Virginia Flores Sasso" userId="16c63b0a70f6a58c" providerId="LiveId" clId="{B85433DD-CF19-4E28-9D04-329D8E28CFB1}" dt="2024-02-10T23:30:38.639" v="462" actId="14100"/>
            <ac:spMkLst>
              <pc:docMk/>
              <pc:sldMasterMk cId="633916541" sldId="2147483660"/>
              <pc:sldLayoutMk cId="337283072" sldId="2147483664"/>
              <ac:spMk id="4" creationId="{00000000-0000-0000-0000-000000000000}"/>
            </ac:spMkLst>
          </pc:spChg>
          <pc:spChg chg="del">
            <ac:chgData name="Virginia Flores Sasso" userId="16c63b0a70f6a58c" providerId="LiveId" clId="{B85433DD-CF19-4E28-9D04-329D8E28CFB1}" dt="2024-02-10T23:29:31.777" v="444" actId="478"/>
            <ac:spMkLst>
              <pc:docMk/>
              <pc:sldMasterMk cId="633916541" sldId="2147483660"/>
              <pc:sldLayoutMk cId="337283072" sldId="2147483664"/>
              <ac:spMk id="5" creationId="{00000000-0000-0000-0000-000000000000}"/>
            </ac:spMkLst>
          </pc:spChg>
          <pc:spChg chg="del">
            <ac:chgData name="Virginia Flores Sasso" userId="16c63b0a70f6a58c" providerId="LiveId" clId="{B85433DD-CF19-4E28-9D04-329D8E28CFB1}" dt="2024-02-10T23:29:33.065" v="445" actId="478"/>
            <ac:spMkLst>
              <pc:docMk/>
              <pc:sldMasterMk cId="633916541" sldId="2147483660"/>
              <pc:sldLayoutMk cId="337283072" sldId="2147483664"/>
              <ac:spMk id="6" creationId="{00000000-0000-0000-0000-000000000000}"/>
            </ac:spMkLst>
          </pc:spChg>
          <pc:spChg chg="del">
            <ac:chgData name="Virginia Flores Sasso" userId="16c63b0a70f6a58c" providerId="LiveId" clId="{B85433DD-CF19-4E28-9D04-329D8E28CFB1}" dt="2024-02-10T23:29:34.446" v="446" actId="478"/>
            <ac:spMkLst>
              <pc:docMk/>
              <pc:sldMasterMk cId="633916541" sldId="2147483660"/>
              <pc:sldLayoutMk cId="337283072" sldId="2147483664"/>
              <ac:spMk id="7" creationId="{00000000-0000-0000-0000-000000000000}"/>
            </ac:spMkLst>
          </pc:spChg>
          <pc:spChg chg="del">
            <ac:chgData name="Virginia Flores Sasso" userId="16c63b0a70f6a58c" providerId="LiveId" clId="{B85433DD-CF19-4E28-9D04-329D8E28CFB1}" dt="2024-02-10T23:30:11.681" v="452" actId="478"/>
            <ac:spMkLst>
              <pc:docMk/>
              <pc:sldMasterMk cId="633916541" sldId="2147483660"/>
              <pc:sldLayoutMk cId="337283072" sldId="2147483664"/>
              <ac:spMk id="8" creationId="{00000000-0000-0000-0000-000000000000}"/>
            </ac:spMkLst>
          </pc:spChg>
          <pc:picChg chg="add del mod">
            <ac:chgData name="Virginia Flores Sasso" userId="16c63b0a70f6a58c" providerId="LiveId" clId="{B85433DD-CF19-4E28-9D04-329D8E28CFB1}" dt="2024-02-10T23:29:37.683" v="447" actId="478"/>
            <ac:picMkLst>
              <pc:docMk/>
              <pc:sldMasterMk cId="633916541" sldId="2147483660"/>
              <pc:sldLayoutMk cId="337283072" sldId="2147483664"/>
              <ac:picMk id="11" creationId="{34ACB786-04E0-213A-8F0D-943BB21EE83E}"/>
            </ac:picMkLst>
          </pc:picChg>
        </pc:sldLayoutChg>
        <pc:sldLayoutChg chg="del">
          <pc:chgData name="Virginia Flores Sasso" userId="16c63b0a70f6a58c" providerId="LiveId" clId="{B85433DD-CF19-4E28-9D04-329D8E28CFB1}" dt="2024-02-10T23:30:58.229" v="463" actId="2696"/>
          <pc:sldLayoutMkLst>
            <pc:docMk/>
            <pc:sldMasterMk cId="633916541" sldId="2147483660"/>
            <pc:sldLayoutMk cId="1126768114" sldId="2147483665"/>
          </pc:sldLayoutMkLst>
        </pc:sldLayoutChg>
        <pc:sldLayoutChg chg="addSp delSp modSp mod">
          <pc:chgData name="Virginia Flores Sasso" userId="16c63b0a70f6a58c" providerId="LiveId" clId="{B85433DD-CF19-4E28-9D04-329D8E28CFB1}" dt="2024-02-10T23:59:18.626" v="588" actId="478"/>
          <pc:sldLayoutMkLst>
            <pc:docMk/>
            <pc:sldMasterMk cId="633916541" sldId="2147483660"/>
            <pc:sldLayoutMk cId="1421706602" sldId="2147483666"/>
          </pc:sldLayoutMkLst>
          <pc:spChg chg="add del mod">
            <ac:chgData name="Virginia Flores Sasso" userId="16c63b0a70f6a58c" providerId="LiveId" clId="{B85433DD-CF19-4E28-9D04-329D8E28CFB1}" dt="2024-02-10T23:59:18.626" v="588" actId="478"/>
            <ac:spMkLst>
              <pc:docMk/>
              <pc:sldMasterMk cId="633916541" sldId="2147483660"/>
              <pc:sldLayoutMk cId="1421706602" sldId="2147483666"/>
              <ac:spMk id="2" creationId="{00000000-0000-0000-0000-000000000000}"/>
            </ac:spMkLst>
          </pc:spChg>
          <pc:spChg chg="del">
            <ac:chgData name="Virginia Flores Sasso" userId="16c63b0a70f6a58c" providerId="LiveId" clId="{B85433DD-CF19-4E28-9D04-329D8E28CFB1}" dt="2024-02-10T23:29:45.412" v="448" actId="478"/>
            <ac:spMkLst>
              <pc:docMk/>
              <pc:sldMasterMk cId="633916541" sldId="2147483660"/>
              <pc:sldLayoutMk cId="1421706602" sldId="2147483666"/>
              <ac:spMk id="3" creationId="{00000000-0000-0000-0000-000000000000}"/>
            </ac:spMkLst>
          </pc:spChg>
          <pc:spChg chg="del">
            <ac:chgData name="Virginia Flores Sasso" userId="16c63b0a70f6a58c" providerId="LiveId" clId="{B85433DD-CF19-4E28-9D04-329D8E28CFB1}" dt="2024-02-10T23:29:46.605" v="449" actId="478"/>
            <ac:spMkLst>
              <pc:docMk/>
              <pc:sldMasterMk cId="633916541" sldId="2147483660"/>
              <pc:sldLayoutMk cId="1421706602" sldId="2147483666"/>
              <ac:spMk id="4" creationId="{00000000-0000-0000-0000-000000000000}"/>
            </ac:spMkLst>
          </pc:spChg>
          <pc:spChg chg="del">
            <ac:chgData name="Virginia Flores Sasso" userId="16c63b0a70f6a58c" providerId="LiveId" clId="{B85433DD-CF19-4E28-9D04-329D8E28CFB1}" dt="2024-02-10T23:29:48.254" v="450" actId="478"/>
            <ac:spMkLst>
              <pc:docMk/>
              <pc:sldMasterMk cId="633916541" sldId="2147483660"/>
              <pc:sldLayoutMk cId="1421706602" sldId="2147483666"/>
              <ac:spMk id="5" creationId="{00000000-0000-0000-0000-000000000000}"/>
            </ac:spMkLst>
          </pc:spChg>
          <pc:spChg chg="add mod">
            <ac:chgData name="Virginia Flores Sasso" userId="16c63b0a70f6a58c" providerId="LiveId" clId="{B85433DD-CF19-4E28-9D04-329D8E28CFB1}" dt="2024-02-10T23:31:09.468" v="464"/>
            <ac:spMkLst>
              <pc:docMk/>
              <pc:sldMasterMk cId="633916541" sldId="2147483660"/>
              <pc:sldLayoutMk cId="1421706602" sldId="2147483666"/>
              <ac:spMk id="6" creationId="{7B8CCFD9-E5A3-1C6F-7163-D1984575D5F3}"/>
            </ac:spMkLst>
          </pc:spChg>
        </pc:sldLayoutChg>
        <pc:sldLayoutChg chg="addSp delSp modSp mod ord">
          <pc:chgData name="Virginia Flores Sasso" userId="16c63b0a70f6a58c" providerId="LiveId" clId="{B85433DD-CF19-4E28-9D04-329D8E28CFB1}" dt="2024-02-11T00:01:05.101" v="598" actId="20578"/>
          <pc:sldLayoutMkLst>
            <pc:docMk/>
            <pc:sldMasterMk cId="633916541" sldId="2147483660"/>
            <pc:sldLayoutMk cId="1417180392" sldId="2147483667"/>
          </pc:sldLayoutMkLst>
          <pc:spChg chg="add mod">
            <ac:chgData name="Virginia Flores Sasso" userId="16c63b0a70f6a58c" providerId="LiveId" clId="{B85433DD-CF19-4E28-9D04-329D8E28CFB1}" dt="2024-02-10T23:49:50.201" v="543"/>
            <ac:spMkLst>
              <pc:docMk/>
              <pc:sldMasterMk cId="633916541" sldId="2147483660"/>
              <pc:sldLayoutMk cId="1417180392" sldId="2147483667"/>
              <ac:spMk id="2" creationId="{DB4A58E3-477A-7964-55F6-B116011BEED6}"/>
            </ac:spMkLst>
          </pc:spChg>
          <pc:spChg chg="del">
            <ac:chgData name="Virginia Flores Sasso" userId="16c63b0a70f6a58c" providerId="LiveId" clId="{B85433DD-CF19-4E28-9D04-329D8E28CFB1}" dt="2024-02-10T23:49:25.265" v="538" actId="478"/>
            <ac:spMkLst>
              <pc:docMk/>
              <pc:sldMasterMk cId="633916541" sldId="2147483660"/>
              <pc:sldLayoutMk cId="1417180392" sldId="2147483667"/>
              <ac:spMk id="5" creationId="{00000000-0000-0000-0000-000000000000}"/>
            </ac:spMkLst>
          </pc:spChg>
          <pc:spChg chg="del">
            <ac:chgData name="Virginia Flores Sasso" userId="16c63b0a70f6a58c" providerId="LiveId" clId="{B85433DD-CF19-4E28-9D04-329D8E28CFB1}" dt="2024-02-10T23:49:26.568" v="539" actId="478"/>
            <ac:spMkLst>
              <pc:docMk/>
              <pc:sldMasterMk cId="633916541" sldId="2147483660"/>
              <pc:sldLayoutMk cId="1417180392" sldId="2147483667"/>
              <ac:spMk id="6" creationId="{00000000-0000-0000-0000-000000000000}"/>
            </ac:spMkLst>
          </pc:spChg>
          <pc:spChg chg="del">
            <ac:chgData name="Virginia Flores Sasso" userId="16c63b0a70f6a58c" providerId="LiveId" clId="{B85433DD-CF19-4E28-9D04-329D8E28CFB1}" dt="2024-02-10T23:49:27.699" v="540" actId="478"/>
            <ac:spMkLst>
              <pc:docMk/>
              <pc:sldMasterMk cId="633916541" sldId="2147483660"/>
              <pc:sldLayoutMk cId="1417180392" sldId="2147483667"/>
              <ac:spMk id="7" creationId="{00000000-0000-0000-0000-000000000000}"/>
            </ac:spMkLst>
          </pc:spChg>
          <pc:spChg chg="del">
            <ac:chgData name="Virginia Flores Sasso" userId="16c63b0a70f6a58c" providerId="LiveId" clId="{B85433DD-CF19-4E28-9D04-329D8E28CFB1}" dt="2024-02-10T23:49:29.206" v="541" actId="478"/>
            <ac:spMkLst>
              <pc:docMk/>
              <pc:sldMasterMk cId="633916541" sldId="2147483660"/>
              <pc:sldLayoutMk cId="1417180392" sldId="2147483667"/>
              <ac:spMk id="8" creationId="{00000000-0000-0000-0000-000000000000}"/>
            </ac:spMkLst>
          </pc:spChg>
          <pc:spChg chg="del">
            <ac:chgData name="Virginia Flores Sasso" userId="16c63b0a70f6a58c" providerId="LiveId" clId="{B85433DD-CF19-4E28-9D04-329D8E28CFB1}" dt="2024-02-10T23:49:31.546" v="542" actId="478"/>
            <ac:spMkLst>
              <pc:docMk/>
              <pc:sldMasterMk cId="633916541" sldId="2147483660"/>
              <pc:sldLayoutMk cId="1417180392" sldId="2147483667"/>
              <ac:spMk id="9" creationId="{00000000-0000-0000-0000-000000000000}"/>
            </ac:spMkLst>
          </pc:spChg>
          <pc:picChg chg="add mod">
            <ac:chgData name="Virginia Flores Sasso" userId="16c63b0a70f6a58c" providerId="LiveId" clId="{B85433DD-CF19-4E28-9D04-329D8E28CFB1}" dt="2024-02-10T23:49:50.201" v="543"/>
            <ac:picMkLst>
              <pc:docMk/>
              <pc:sldMasterMk cId="633916541" sldId="2147483660"/>
              <pc:sldLayoutMk cId="1417180392" sldId="2147483667"/>
              <ac:picMk id="3" creationId="{8A3E3E8E-E47C-C174-1ECB-66F21E37387C}"/>
            </ac:picMkLst>
          </pc:picChg>
        </pc:sldLayoutChg>
        <pc:sldLayoutChg chg="delSp modSp del mod ord">
          <pc:chgData name="Virginia Flores Sasso" userId="16c63b0a70f6a58c" providerId="LiveId" clId="{B85433DD-CF19-4E28-9D04-329D8E28CFB1}" dt="2024-02-10T23:50:06.839" v="545" actId="2696"/>
          <pc:sldLayoutMkLst>
            <pc:docMk/>
            <pc:sldMasterMk cId="633916541" sldId="2147483660"/>
            <pc:sldLayoutMk cId="3799607731" sldId="2147483668"/>
          </pc:sldLayoutMkLst>
          <pc:spChg chg="mod">
            <ac:chgData name="Virginia Flores Sasso" userId="16c63b0a70f6a58c" providerId="LiveId" clId="{B85433DD-CF19-4E28-9D04-329D8E28CFB1}" dt="2024-02-10T23:36:30.085" v="500" actId="14100"/>
            <ac:spMkLst>
              <pc:docMk/>
              <pc:sldMasterMk cId="633916541" sldId="2147483660"/>
              <pc:sldLayoutMk cId="3799607731" sldId="2147483668"/>
              <ac:spMk id="2" creationId="{00000000-0000-0000-0000-000000000000}"/>
            </ac:spMkLst>
          </pc:spChg>
          <pc:spChg chg="mod">
            <ac:chgData name="Virginia Flores Sasso" userId="16c63b0a70f6a58c" providerId="LiveId" clId="{B85433DD-CF19-4E28-9D04-329D8E28CFB1}" dt="2024-02-10T23:36:35.351" v="501" actId="14100"/>
            <ac:spMkLst>
              <pc:docMk/>
              <pc:sldMasterMk cId="633916541" sldId="2147483660"/>
              <pc:sldLayoutMk cId="3799607731" sldId="2147483668"/>
              <ac:spMk id="4" creationId="{00000000-0000-0000-0000-000000000000}"/>
            </ac:spMkLst>
          </pc:spChg>
          <pc:spChg chg="del">
            <ac:chgData name="Virginia Flores Sasso" userId="16c63b0a70f6a58c" providerId="LiveId" clId="{B85433DD-CF19-4E28-9D04-329D8E28CFB1}" dt="2024-02-10T23:34:35.289" v="473" actId="478"/>
            <ac:spMkLst>
              <pc:docMk/>
              <pc:sldMasterMk cId="633916541" sldId="2147483660"/>
              <pc:sldLayoutMk cId="3799607731" sldId="2147483668"/>
              <ac:spMk id="5" creationId="{00000000-0000-0000-0000-000000000000}"/>
            </ac:spMkLst>
          </pc:spChg>
          <pc:spChg chg="del">
            <ac:chgData name="Virginia Flores Sasso" userId="16c63b0a70f6a58c" providerId="LiveId" clId="{B85433DD-CF19-4E28-9D04-329D8E28CFB1}" dt="2024-02-10T23:34:37.189" v="474" actId="478"/>
            <ac:spMkLst>
              <pc:docMk/>
              <pc:sldMasterMk cId="633916541" sldId="2147483660"/>
              <pc:sldLayoutMk cId="3799607731" sldId="2147483668"/>
              <ac:spMk id="6" creationId="{00000000-0000-0000-0000-000000000000}"/>
            </ac:spMkLst>
          </pc:spChg>
          <pc:spChg chg="del">
            <ac:chgData name="Virginia Flores Sasso" userId="16c63b0a70f6a58c" providerId="LiveId" clId="{B85433DD-CF19-4E28-9D04-329D8E28CFB1}" dt="2024-02-10T23:34:38.399" v="475" actId="478"/>
            <ac:spMkLst>
              <pc:docMk/>
              <pc:sldMasterMk cId="633916541" sldId="2147483660"/>
              <pc:sldLayoutMk cId="3799607731" sldId="2147483668"/>
              <ac:spMk id="7" creationId="{00000000-0000-0000-0000-000000000000}"/>
            </ac:spMkLst>
          </pc:spChg>
          <pc:spChg chg="mod">
            <ac:chgData name="Virginia Flores Sasso" userId="16c63b0a70f6a58c" providerId="LiveId" clId="{B85433DD-CF19-4E28-9D04-329D8E28CFB1}" dt="2024-02-10T23:36:20.658" v="497" actId="1076"/>
            <ac:spMkLst>
              <pc:docMk/>
              <pc:sldMasterMk cId="633916541" sldId="2147483660"/>
              <pc:sldLayoutMk cId="3799607731" sldId="2147483668"/>
              <ac:spMk id="8" creationId="{00000000-0000-0000-0000-000000000000}"/>
            </ac:spMkLst>
          </pc:spChg>
        </pc:sldLayoutChg>
        <pc:sldLayoutChg chg="addSp delSp modSp del mod">
          <pc:chgData name="Virginia Flores Sasso" userId="16c63b0a70f6a58c" providerId="LiveId" clId="{B85433DD-CF19-4E28-9D04-329D8E28CFB1}" dt="2024-02-10T23:34:15.685" v="470" actId="2696"/>
          <pc:sldLayoutMkLst>
            <pc:docMk/>
            <pc:sldMasterMk cId="633916541" sldId="2147483660"/>
            <pc:sldLayoutMk cId="1281070118" sldId="2147483669"/>
          </pc:sldLayoutMkLst>
          <pc:spChg chg="mod">
            <ac:chgData name="Virginia Flores Sasso" userId="16c63b0a70f6a58c" providerId="LiveId" clId="{B85433DD-CF19-4E28-9D04-329D8E28CFB1}" dt="2024-02-10T22:52:16.854" v="167" actId="14100"/>
            <ac:spMkLst>
              <pc:docMk/>
              <pc:sldMasterMk cId="633916541" sldId="2147483660"/>
              <pc:sldLayoutMk cId="1281070118" sldId="2147483669"/>
              <ac:spMk id="2" creationId="{00000000-0000-0000-0000-000000000000}"/>
            </ac:spMkLst>
          </pc:spChg>
          <pc:spChg chg="add del">
            <ac:chgData name="Virginia Flores Sasso" userId="16c63b0a70f6a58c" providerId="LiveId" clId="{B85433DD-CF19-4E28-9D04-329D8E28CFB1}" dt="2024-02-10T22:52:21.709" v="179" actId="478"/>
            <ac:spMkLst>
              <pc:docMk/>
              <pc:sldMasterMk cId="633916541" sldId="2147483660"/>
              <pc:sldLayoutMk cId="1281070118" sldId="2147483669"/>
              <ac:spMk id="3" creationId="{00000000-0000-0000-0000-000000000000}"/>
            </ac:spMkLst>
          </pc:spChg>
          <pc:spChg chg="mod">
            <ac:chgData name="Virginia Flores Sasso" userId="16c63b0a70f6a58c" providerId="LiveId" clId="{B85433DD-CF19-4E28-9D04-329D8E28CFB1}" dt="2024-02-10T22:52:20.468" v="174" actId="1076"/>
            <ac:spMkLst>
              <pc:docMk/>
              <pc:sldMasterMk cId="633916541" sldId="2147483660"/>
              <pc:sldLayoutMk cId="1281070118" sldId="2147483669"/>
              <ac:spMk id="4" creationId="{00000000-0000-0000-0000-000000000000}"/>
            </ac:spMkLst>
          </pc:spChg>
          <pc:spChg chg="mod">
            <ac:chgData name="Virginia Flores Sasso" userId="16c63b0a70f6a58c" providerId="LiveId" clId="{B85433DD-CF19-4E28-9D04-329D8E28CFB1}" dt="2024-02-10T22:52:16.508" v="166" actId="14100"/>
            <ac:spMkLst>
              <pc:docMk/>
              <pc:sldMasterMk cId="633916541" sldId="2147483660"/>
              <pc:sldLayoutMk cId="1281070118" sldId="2147483669"/>
              <ac:spMk id="6" creationId="{00000000-0000-0000-0000-000000000000}"/>
            </ac:spMkLst>
          </pc:spChg>
          <pc:spChg chg="mod">
            <ac:chgData name="Virginia Flores Sasso" userId="16c63b0a70f6a58c" providerId="LiveId" clId="{B85433DD-CF19-4E28-9D04-329D8E28CFB1}" dt="2024-02-10T22:52:20.704" v="175" actId="14100"/>
            <ac:spMkLst>
              <pc:docMk/>
              <pc:sldMasterMk cId="633916541" sldId="2147483660"/>
              <pc:sldLayoutMk cId="1281070118" sldId="2147483669"/>
              <ac:spMk id="8" creationId="{00000000-0000-0000-0000-000000000000}"/>
            </ac:spMkLst>
          </pc:spChg>
          <pc:spChg chg="mod">
            <ac:chgData name="Virginia Flores Sasso" userId="16c63b0a70f6a58c" providerId="LiveId" clId="{B85433DD-CF19-4E28-9D04-329D8E28CFB1}" dt="2024-02-10T22:52:19.244" v="169" actId="1076"/>
            <ac:spMkLst>
              <pc:docMk/>
              <pc:sldMasterMk cId="633916541" sldId="2147483660"/>
              <pc:sldLayoutMk cId="1281070118" sldId="2147483669"/>
              <ac:spMk id="9" creationId="{00000000-0000-0000-0000-000000000000}"/>
            </ac:spMkLst>
          </pc:spChg>
          <pc:picChg chg="add mod modCrop">
            <ac:chgData name="Virginia Flores Sasso" userId="16c63b0a70f6a58c" providerId="LiveId" clId="{B85433DD-CF19-4E28-9D04-329D8E28CFB1}" dt="2024-02-10T22:52:22.997" v="184" actId="931"/>
            <ac:picMkLst>
              <pc:docMk/>
              <pc:sldMasterMk cId="633916541" sldId="2147483660"/>
              <pc:sldLayoutMk cId="1281070118" sldId="2147483669"/>
              <ac:picMk id="11" creationId="{DC69A51B-C42B-FA9D-826B-48EBA8EDA3E2}"/>
            </ac:picMkLst>
          </pc:picChg>
        </pc:sldLayoutChg>
        <pc:sldLayoutChg chg="del">
          <pc:chgData name="Virginia Flores Sasso" userId="16c63b0a70f6a58c" providerId="LiveId" clId="{B85433DD-CF19-4E28-9D04-329D8E28CFB1}" dt="2024-02-10T23:48:19.686" v="533" actId="2696"/>
          <pc:sldLayoutMkLst>
            <pc:docMk/>
            <pc:sldMasterMk cId="633916541" sldId="2147483660"/>
            <pc:sldLayoutMk cId="739894284" sldId="2147483670"/>
          </pc:sldLayoutMkLst>
        </pc:sldLayoutChg>
        <pc:sldLayoutChg chg="del">
          <pc:chgData name="Virginia Flores Sasso" userId="16c63b0a70f6a58c" providerId="LiveId" clId="{B85433DD-CF19-4E28-9D04-329D8E28CFB1}" dt="2024-02-10T23:48:12.541" v="532" actId="2696"/>
          <pc:sldLayoutMkLst>
            <pc:docMk/>
            <pc:sldMasterMk cId="633916541" sldId="2147483660"/>
            <pc:sldLayoutMk cId="2280585643" sldId="2147483671"/>
          </pc:sldLayoutMkLst>
        </pc:sldLayoutChg>
        <pc:sldLayoutChg chg="new del mod">
          <pc:chgData name="Virginia Flores Sasso" userId="16c63b0a70f6a58c" providerId="LiveId" clId="{B85433DD-CF19-4E28-9D04-329D8E28CFB1}" dt="2024-02-10T23:49:59.429" v="544" actId="2696"/>
          <pc:sldLayoutMkLst>
            <pc:docMk/>
            <pc:sldMasterMk cId="633916541" sldId="2147483660"/>
            <pc:sldLayoutMk cId="3257179342" sldId="2147483672"/>
          </pc:sldLayoutMkLst>
        </pc:sldLayoutChg>
        <pc:sldLayoutChg chg="addSp delSp modSp new mod replId">
          <pc:chgData name="Virginia Flores Sasso" userId="16c63b0a70f6a58c" providerId="LiveId" clId="{B85433DD-CF19-4E28-9D04-329D8E28CFB1}" dt="2024-02-11T00:00:15.694" v="596" actId="1076"/>
          <pc:sldLayoutMkLst>
            <pc:docMk/>
            <pc:sldMasterMk cId="633916541" sldId="2147483660"/>
            <pc:sldLayoutMk cId="3783204797" sldId="2147483685"/>
          </pc:sldLayoutMkLst>
          <pc:spChg chg="add del mod">
            <ac:chgData name="Virginia Flores Sasso" userId="16c63b0a70f6a58c" providerId="LiveId" clId="{B85433DD-CF19-4E28-9D04-329D8E28CFB1}" dt="2024-02-10T23:53:03.876" v="563" actId="14100"/>
            <ac:spMkLst>
              <pc:docMk/>
              <pc:sldMasterMk cId="633916541" sldId="2147483660"/>
              <pc:sldLayoutMk cId="3783204797" sldId="2147483685"/>
              <ac:spMk id="2" creationId="{B0281878-AF4D-C7D7-4999-0B09ED31D833}"/>
            </ac:spMkLst>
          </pc:spChg>
          <pc:spChg chg="add mod">
            <ac:chgData name="Virginia Flores Sasso" userId="16c63b0a70f6a58c" providerId="LiveId" clId="{B85433DD-CF19-4E28-9D04-329D8E28CFB1}" dt="2024-02-11T00:00:09.803" v="595" actId="14100"/>
            <ac:spMkLst>
              <pc:docMk/>
              <pc:sldMasterMk cId="633916541" sldId="2147483660"/>
              <pc:sldLayoutMk cId="3783204797" sldId="2147483685"/>
              <ac:spMk id="3" creationId="{0AFDC3FF-97D7-E686-321F-B69EABC9727D}"/>
            </ac:spMkLst>
          </pc:spChg>
          <pc:spChg chg="add del mod">
            <ac:chgData name="Virginia Flores Sasso" userId="16c63b0a70f6a58c" providerId="LiveId" clId="{B85433DD-CF19-4E28-9D04-329D8E28CFB1}" dt="2024-02-10T23:52:50.532" v="560" actId="478"/>
            <ac:spMkLst>
              <pc:docMk/>
              <pc:sldMasterMk cId="633916541" sldId="2147483660"/>
              <pc:sldLayoutMk cId="3783204797" sldId="2147483685"/>
              <ac:spMk id="4" creationId="{E51A3044-F835-2303-05BD-B4C33270522B}"/>
            </ac:spMkLst>
          </pc:spChg>
          <pc:spChg chg="add mod">
            <ac:chgData name="Virginia Flores Sasso" userId="16c63b0a70f6a58c" providerId="LiveId" clId="{B85433DD-CF19-4E28-9D04-329D8E28CFB1}" dt="2024-02-11T00:00:15.694" v="596" actId="1076"/>
            <ac:spMkLst>
              <pc:docMk/>
              <pc:sldMasterMk cId="633916541" sldId="2147483660"/>
              <pc:sldLayoutMk cId="3783204797" sldId="2147483685"/>
              <ac:spMk id="5" creationId="{B20319B4-D90E-7A5C-629E-536C7F1DECE2}"/>
            </ac:spMkLst>
          </pc:spChg>
        </pc:sldLayoutChg>
        <pc:sldLayoutChg chg="modSp new mod ord">
          <pc:chgData name="Virginia Flores Sasso" userId="16c63b0a70f6a58c" providerId="LiveId" clId="{B85433DD-CF19-4E28-9D04-329D8E28CFB1}" dt="2024-02-11T00:01:11.038" v="599" actId="20578"/>
          <pc:sldLayoutMkLst>
            <pc:docMk/>
            <pc:sldMasterMk cId="633916541" sldId="2147483660"/>
            <pc:sldLayoutMk cId="4166835398" sldId="2147483686"/>
          </pc:sldLayoutMkLst>
          <pc:spChg chg="mod">
            <ac:chgData name="Virginia Flores Sasso" userId="16c63b0a70f6a58c" providerId="LiveId" clId="{B85433DD-CF19-4E28-9D04-329D8E28CFB1}" dt="2024-02-10T23:53:16.904" v="564" actId="14100"/>
            <ac:spMkLst>
              <pc:docMk/>
              <pc:sldMasterMk cId="633916541" sldId="2147483660"/>
              <pc:sldLayoutMk cId="4166835398" sldId="2147483686"/>
              <ac:spMk id="2" creationId="{554D7002-680B-4176-5E10-F5C1F97C05CE}"/>
            </ac:spMkLst>
          </pc:spChg>
        </pc:sldLayoutChg>
        <pc:sldLayoutChg chg="new mod">
          <pc:chgData name="Virginia Flores Sasso" userId="16c63b0a70f6a58c" providerId="LiveId" clId="{B85433DD-CF19-4E28-9D04-329D8E28CFB1}" dt="2024-02-11T00:00:34.700" v="597" actId="11236"/>
          <pc:sldLayoutMkLst>
            <pc:docMk/>
            <pc:sldMasterMk cId="633916541" sldId="2147483660"/>
            <pc:sldLayoutMk cId="3976860723" sldId="2147483687"/>
          </pc:sldLayoutMkLst>
        </pc:sldLayoutChg>
      </pc:sldMasterChg>
      <pc:sldMasterChg chg="new del mod addSldLayout delSldLayout">
        <pc:chgData name="Virginia Flores Sasso" userId="16c63b0a70f6a58c" providerId="LiveId" clId="{B85433DD-CF19-4E28-9D04-329D8E28CFB1}" dt="2024-02-10T22:52:16.148" v="165" actId="6938"/>
        <pc:sldMasterMkLst>
          <pc:docMk/>
          <pc:sldMasterMk cId="939368047" sldId="2147483672"/>
        </pc:sldMasterMkLst>
        <pc:sldLayoutChg chg="new del replId">
          <pc:chgData name="Virginia Flores Sasso" userId="16c63b0a70f6a58c" providerId="LiveId" clId="{B85433DD-CF19-4E28-9D04-329D8E28CFB1}" dt="2024-02-10T22:52:16.148" v="165" actId="6938"/>
          <pc:sldLayoutMkLst>
            <pc:docMk/>
            <pc:sldMasterMk cId="939368047" sldId="2147483672"/>
            <pc:sldLayoutMk cId="1366858664" sldId="2147483673"/>
          </pc:sldLayoutMkLst>
        </pc:sldLayoutChg>
        <pc:sldLayoutChg chg="new del replId">
          <pc:chgData name="Virginia Flores Sasso" userId="16c63b0a70f6a58c" providerId="LiveId" clId="{B85433DD-CF19-4E28-9D04-329D8E28CFB1}" dt="2024-02-10T22:52:16.148" v="165" actId="6938"/>
          <pc:sldLayoutMkLst>
            <pc:docMk/>
            <pc:sldMasterMk cId="939368047" sldId="2147483672"/>
            <pc:sldLayoutMk cId="251507230" sldId="2147483674"/>
          </pc:sldLayoutMkLst>
        </pc:sldLayoutChg>
        <pc:sldLayoutChg chg="new del replId">
          <pc:chgData name="Virginia Flores Sasso" userId="16c63b0a70f6a58c" providerId="LiveId" clId="{B85433DD-CF19-4E28-9D04-329D8E28CFB1}" dt="2024-02-10T22:52:16.148" v="165" actId="6938"/>
          <pc:sldLayoutMkLst>
            <pc:docMk/>
            <pc:sldMasterMk cId="939368047" sldId="2147483672"/>
            <pc:sldLayoutMk cId="1232302840" sldId="2147483675"/>
          </pc:sldLayoutMkLst>
        </pc:sldLayoutChg>
        <pc:sldLayoutChg chg="new del replId">
          <pc:chgData name="Virginia Flores Sasso" userId="16c63b0a70f6a58c" providerId="LiveId" clId="{B85433DD-CF19-4E28-9D04-329D8E28CFB1}" dt="2024-02-10T22:52:16.148" v="165" actId="6938"/>
          <pc:sldLayoutMkLst>
            <pc:docMk/>
            <pc:sldMasterMk cId="939368047" sldId="2147483672"/>
            <pc:sldLayoutMk cId="705295237" sldId="2147483676"/>
          </pc:sldLayoutMkLst>
        </pc:sldLayoutChg>
        <pc:sldLayoutChg chg="new del replId">
          <pc:chgData name="Virginia Flores Sasso" userId="16c63b0a70f6a58c" providerId="LiveId" clId="{B85433DD-CF19-4E28-9D04-329D8E28CFB1}" dt="2024-02-10T22:52:16.148" v="165" actId="6938"/>
          <pc:sldLayoutMkLst>
            <pc:docMk/>
            <pc:sldMasterMk cId="939368047" sldId="2147483672"/>
            <pc:sldLayoutMk cId="696499574" sldId="2147483677"/>
          </pc:sldLayoutMkLst>
        </pc:sldLayoutChg>
        <pc:sldLayoutChg chg="new del replId">
          <pc:chgData name="Virginia Flores Sasso" userId="16c63b0a70f6a58c" providerId="LiveId" clId="{B85433DD-CF19-4E28-9D04-329D8E28CFB1}" dt="2024-02-10T22:52:16.148" v="165" actId="6938"/>
          <pc:sldLayoutMkLst>
            <pc:docMk/>
            <pc:sldMasterMk cId="939368047" sldId="2147483672"/>
            <pc:sldLayoutMk cId="1537026501" sldId="2147483678"/>
          </pc:sldLayoutMkLst>
        </pc:sldLayoutChg>
        <pc:sldLayoutChg chg="new del replId">
          <pc:chgData name="Virginia Flores Sasso" userId="16c63b0a70f6a58c" providerId="LiveId" clId="{B85433DD-CF19-4E28-9D04-329D8E28CFB1}" dt="2024-02-10T22:52:16.148" v="165" actId="6938"/>
          <pc:sldLayoutMkLst>
            <pc:docMk/>
            <pc:sldMasterMk cId="939368047" sldId="2147483672"/>
            <pc:sldLayoutMk cId="2874865831" sldId="2147483679"/>
          </pc:sldLayoutMkLst>
        </pc:sldLayoutChg>
        <pc:sldLayoutChg chg="new del replId">
          <pc:chgData name="Virginia Flores Sasso" userId="16c63b0a70f6a58c" providerId="LiveId" clId="{B85433DD-CF19-4E28-9D04-329D8E28CFB1}" dt="2024-02-10T22:52:16.148" v="165" actId="6938"/>
          <pc:sldLayoutMkLst>
            <pc:docMk/>
            <pc:sldMasterMk cId="939368047" sldId="2147483672"/>
            <pc:sldLayoutMk cId="1926661806" sldId="2147483680"/>
          </pc:sldLayoutMkLst>
        </pc:sldLayoutChg>
        <pc:sldLayoutChg chg="new del replId">
          <pc:chgData name="Virginia Flores Sasso" userId="16c63b0a70f6a58c" providerId="LiveId" clId="{B85433DD-CF19-4E28-9D04-329D8E28CFB1}" dt="2024-02-10T22:52:16.148" v="165" actId="6938"/>
          <pc:sldLayoutMkLst>
            <pc:docMk/>
            <pc:sldMasterMk cId="939368047" sldId="2147483672"/>
            <pc:sldLayoutMk cId="1312625769" sldId="2147483681"/>
          </pc:sldLayoutMkLst>
        </pc:sldLayoutChg>
        <pc:sldLayoutChg chg="new del replId">
          <pc:chgData name="Virginia Flores Sasso" userId="16c63b0a70f6a58c" providerId="LiveId" clId="{B85433DD-CF19-4E28-9D04-329D8E28CFB1}" dt="2024-02-10T22:52:16.148" v="165" actId="6938"/>
          <pc:sldLayoutMkLst>
            <pc:docMk/>
            <pc:sldMasterMk cId="939368047" sldId="2147483672"/>
            <pc:sldLayoutMk cId="1148029450" sldId="2147483682"/>
          </pc:sldLayoutMkLst>
        </pc:sldLayoutChg>
        <pc:sldLayoutChg chg="new del replId">
          <pc:chgData name="Virginia Flores Sasso" userId="16c63b0a70f6a58c" providerId="LiveId" clId="{B85433DD-CF19-4E28-9D04-329D8E28CFB1}" dt="2024-02-10T22:52:16.148" v="165" actId="6938"/>
          <pc:sldLayoutMkLst>
            <pc:docMk/>
            <pc:sldMasterMk cId="939368047" sldId="2147483672"/>
            <pc:sldLayoutMk cId="2520916647" sldId="2147483683"/>
          </pc:sldLayoutMkLst>
        </pc:sldLayoutChg>
      </pc:sldMasterChg>
      <pc:sldMasterChg chg="new del mod addSldLayout delSldLayout">
        <pc:chgData name="Virginia Flores Sasso" userId="16c63b0a70f6a58c" providerId="LiveId" clId="{B85433DD-CF19-4E28-9D04-329D8E28CFB1}" dt="2024-02-10T23:48:06.028" v="531" actId="2696"/>
        <pc:sldMasterMkLst>
          <pc:docMk/>
          <pc:sldMasterMk cId="2462940773" sldId="2147483673"/>
        </pc:sldMasterMkLst>
        <pc:sldLayoutChg chg="new del replId">
          <pc:chgData name="Virginia Flores Sasso" userId="16c63b0a70f6a58c" providerId="LiveId" clId="{B85433DD-CF19-4E28-9D04-329D8E28CFB1}" dt="2024-02-10T23:48:06.021" v="528" actId="2696"/>
          <pc:sldLayoutMkLst>
            <pc:docMk/>
            <pc:sldMasterMk cId="2462940773" sldId="2147483673"/>
            <pc:sldLayoutMk cId="2039254206" sldId="2147483674"/>
          </pc:sldLayoutMkLst>
        </pc:sldLayoutChg>
        <pc:sldLayoutChg chg="new del replId">
          <pc:chgData name="Virginia Flores Sasso" userId="16c63b0a70f6a58c" providerId="LiveId" clId="{B85433DD-CF19-4E28-9D04-329D8E28CFB1}" dt="2024-02-10T23:48:06.023" v="529" actId="2696"/>
          <pc:sldLayoutMkLst>
            <pc:docMk/>
            <pc:sldMasterMk cId="2462940773" sldId="2147483673"/>
            <pc:sldLayoutMk cId="2020872903" sldId="2147483675"/>
          </pc:sldLayoutMkLst>
        </pc:sldLayoutChg>
        <pc:sldLayoutChg chg="new del replId">
          <pc:chgData name="Virginia Flores Sasso" userId="16c63b0a70f6a58c" providerId="LiveId" clId="{B85433DD-CF19-4E28-9D04-329D8E28CFB1}" dt="2024-02-10T23:48:06.025" v="530" actId="2696"/>
          <pc:sldLayoutMkLst>
            <pc:docMk/>
            <pc:sldMasterMk cId="2462940773" sldId="2147483673"/>
            <pc:sldLayoutMk cId="2138823301" sldId="2147483676"/>
          </pc:sldLayoutMkLst>
        </pc:sldLayoutChg>
        <pc:sldLayoutChg chg="new del replId">
          <pc:chgData name="Virginia Flores Sasso" userId="16c63b0a70f6a58c" providerId="LiveId" clId="{B85433DD-CF19-4E28-9D04-329D8E28CFB1}" dt="2024-02-10T23:47:54.325" v="527" actId="2696"/>
          <pc:sldLayoutMkLst>
            <pc:docMk/>
            <pc:sldMasterMk cId="2462940773" sldId="2147483673"/>
            <pc:sldLayoutMk cId="2516863577" sldId="2147483677"/>
          </pc:sldLayoutMkLst>
        </pc:sldLayoutChg>
        <pc:sldLayoutChg chg="new del replId">
          <pc:chgData name="Virginia Flores Sasso" userId="16c63b0a70f6a58c" providerId="LiveId" clId="{B85433DD-CF19-4E28-9D04-329D8E28CFB1}" dt="2024-02-10T23:47:51.320" v="526" actId="2696"/>
          <pc:sldLayoutMkLst>
            <pc:docMk/>
            <pc:sldMasterMk cId="2462940773" sldId="2147483673"/>
            <pc:sldLayoutMk cId="195397617" sldId="2147483678"/>
          </pc:sldLayoutMkLst>
        </pc:sldLayoutChg>
        <pc:sldLayoutChg chg="new del replId">
          <pc:chgData name="Virginia Flores Sasso" userId="16c63b0a70f6a58c" providerId="LiveId" clId="{B85433DD-CF19-4E28-9D04-329D8E28CFB1}" dt="2024-02-10T23:47:47.639" v="525" actId="2696"/>
          <pc:sldLayoutMkLst>
            <pc:docMk/>
            <pc:sldMasterMk cId="2462940773" sldId="2147483673"/>
            <pc:sldLayoutMk cId="3197671854" sldId="2147483679"/>
          </pc:sldLayoutMkLst>
        </pc:sldLayoutChg>
        <pc:sldLayoutChg chg="new del replId">
          <pc:chgData name="Virginia Flores Sasso" userId="16c63b0a70f6a58c" providerId="LiveId" clId="{B85433DD-CF19-4E28-9D04-329D8E28CFB1}" dt="2024-02-10T23:47:37.894" v="523" actId="2696"/>
          <pc:sldLayoutMkLst>
            <pc:docMk/>
            <pc:sldMasterMk cId="2462940773" sldId="2147483673"/>
            <pc:sldLayoutMk cId="2419230729" sldId="2147483680"/>
          </pc:sldLayoutMkLst>
        </pc:sldLayoutChg>
        <pc:sldLayoutChg chg="new del replId">
          <pc:chgData name="Virginia Flores Sasso" userId="16c63b0a70f6a58c" providerId="LiveId" clId="{B85433DD-CF19-4E28-9D04-329D8E28CFB1}" dt="2024-02-10T23:47:44.327" v="524" actId="2696"/>
          <pc:sldLayoutMkLst>
            <pc:docMk/>
            <pc:sldMasterMk cId="2462940773" sldId="2147483673"/>
            <pc:sldLayoutMk cId="1235313009" sldId="2147483681"/>
          </pc:sldLayoutMkLst>
        </pc:sldLayoutChg>
        <pc:sldLayoutChg chg="new del replId">
          <pc:chgData name="Virginia Flores Sasso" userId="16c63b0a70f6a58c" providerId="LiveId" clId="{B85433DD-CF19-4E28-9D04-329D8E28CFB1}" dt="2024-02-10T23:47:34.746" v="522" actId="2696"/>
          <pc:sldLayoutMkLst>
            <pc:docMk/>
            <pc:sldMasterMk cId="2462940773" sldId="2147483673"/>
            <pc:sldLayoutMk cId="3224066953" sldId="2147483682"/>
          </pc:sldLayoutMkLst>
        </pc:sldLayoutChg>
        <pc:sldLayoutChg chg="new del replId">
          <pc:chgData name="Virginia Flores Sasso" userId="16c63b0a70f6a58c" providerId="LiveId" clId="{B85433DD-CF19-4E28-9D04-329D8E28CFB1}" dt="2024-02-10T23:47:30.061" v="521" actId="2696"/>
          <pc:sldLayoutMkLst>
            <pc:docMk/>
            <pc:sldMasterMk cId="2462940773" sldId="2147483673"/>
            <pc:sldLayoutMk cId="4097099630" sldId="2147483683"/>
          </pc:sldLayoutMkLst>
        </pc:sldLayoutChg>
        <pc:sldLayoutChg chg="new del replId">
          <pc:chgData name="Virginia Flores Sasso" userId="16c63b0a70f6a58c" providerId="LiveId" clId="{B85433DD-CF19-4E28-9D04-329D8E28CFB1}" dt="2024-02-10T23:47:25.191" v="520" actId="2696"/>
          <pc:sldLayoutMkLst>
            <pc:docMk/>
            <pc:sldMasterMk cId="2462940773" sldId="2147483673"/>
            <pc:sldLayoutMk cId="292769239" sldId="2147483684"/>
          </pc:sldLayoutMkLst>
        </pc:sldLayoutChg>
      </pc:sldMasterChg>
      <pc:sldMasterChg chg="new del mod addSldLayout delSldLayout">
        <pc:chgData name="Virginia Flores Sasso" userId="16c63b0a70f6a58c" providerId="LiveId" clId="{B85433DD-CF19-4E28-9D04-329D8E28CFB1}" dt="2024-02-10T23:48:52.825" v="537" actId="6938"/>
        <pc:sldMasterMkLst>
          <pc:docMk/>
          <pc:sldMasterMk cId="1662832392" sldId="2147483687"/>
        </pc:sldMasterMkLst>
        <pc:sldLayoutChg chg="new del replId">
          <pc:chgData name="Virginia Flores Sasso" userId="16c63b0a70f6a58c" providerId="LiveId" clId="{B85433DD-CF19-4E28-9D04-329D8E28CFB1}" dt="2024-02-10T23:48:52.825" v="537" actId="6938"/>
          <pc:sldLayoutMkLst>
            <pc:docMk/>
            <pc:sldMasterMk cId="1662832392" sldId="2147483687"/>
            <pc:sldLayoutMk cId="1277230422" sldId="2147483688"/>
          </pc:sldLayoutMkLst>
        </pc:sldLayoutChg>
        <pc:sldLayoutChg chg="new del replId">
          <pc:chgData name="Virginia Flores Sasso" userId="16c63b0a70f6a58c" providerId="LiveId" clId="{B85433DD-CF19-4E28-9D04-329D8E28CFB1}" dt="2024-02-10T23:48:52.825" v="537" actId="6938"/>
          <pc:sldLayoutMkLst>
            <pc:docMk/>
            <pc:sldMasterMk cId="1662832392" sldId="2147483687"/>
            <pc:sldLayoutMk cId="3140485515" sldId="2147483689"/>
          </pc:sldLayoutMkLst>
        </pc:sldLayoutChg>
        <pc:sldLayoutChg chg="new del replId">
          <pc:chgData name="Virginia Flores Sasso" userId="16c63b0a70f6a58c" providerId="LiveId" clId="{B85433DD-CF19-4E28-9D04-329D8E28CFB1}" dt="2024-02-10T23:48:52.825" v="537" actId="6938"/>
          <pc:sldLayoutMkLst>
            <pc:docMk/>
            <pc:sldMasterMk cId="1662832392" sldId="2147483687"/>
            <pc:sldLayoutMk cId="2707680702" sldId="2147483690"/>
          </pc:sldLayoutMkLst>
        </pc:sldLayoutChg>
        <pc:sldLayoutChg chg="new del replId">
          <pc:chgData name="Virginia Flores Sasso" userId="16c63b0a70f6a58c" providerId="LiveId" clId="{B85433DD-CF19-4E28-9D04-329D8E28CFB1}" dt="2024-02-10T23:48:52.825" v="537" actId="6938"/>
          <pc:sldLayoutMkLst>
            <pc:docMk/>
            <pc:sldMasterMk cId="1662832392" sldId="2147483687"/>
            <pc:sldLayoutMk cId="2738711943" sldId="2147483691"/>
          </pc:sldLayoutMkLst>
        </pc:sldLayoutChg>
        <pc:sldLayoutChg chg="new del replId">
          <pc:chgData name="Virginia Flores Sasso" userId="16c63b0a70f6a58c" providerId="LiveId" clId="{B85433DD-CF19-4E28-9D04-329D8E28CFB1}" dt="2024-02-10T23:48:52.825" v="537" actId="6938"/>
          <pc:sldLayoutMkLst>
            <pc:docMk/>
            <pc:sldMasterMk cId="1662832392" sldId="2147483687"/>
            <pc:sldLayoutMk cId="693045294" sldId="2147483692"/>
          </pc:sldLayoutMkLst>
        </pc:sldLayoutChg>
        <pc:sldLayoutChg chg="new del replId">
          <pc:chgData name="Virginia Flores Sasso" userId="16c63b0a70f6a58c" providerId="LiveId" clId="{B85433DD-CF19-4E28-9D04-329D8E28CFB1}" dt="2024-02-10T23:48:52.825" v="537" actId="6938"/>
          <pc:sldLayoutMkLst>
            <pc:docMk/>
            <pc:sldMasterMk cId="1662832392" sldId="2147483687"/>
            <pc:sldLayoutMk cId="658447153" sldId="2147483693"/>
          </pc:sldLayoutMkLst>
        </pc:sldLayoutChg>
        <pc:sldLayoutChg chg="new del replId">
          <pc:chgData name="Virginia Flores Sasso" userId="16c63b0a70f6a58c" providerId="LiveId" clId="{B85433DD-CF19-4E28-9D04-329D8E28CFB1}" dt="2024-02-10T23:48:52.825" v="537" actId="6938"/>
          <pc:sldLayoutMkLst>
            <pc:docMk/>
            <pc:sldMasterMk cId="1662832392" sldId="2147483687"/>
            <pc:sldLayoutMk cId="632151433" sldId="2147483694"/>
          </pc:sldLayoutMkLst>
        </pc:sldLayoutChg>
        <pc:sldLayoutChg chg="new del replId">
          <pc:chgData name="Virginia Flores Sasso" userId="16c63b0a70f6a58c" providerId="LiveId" clId="{B85433DD-CF19-4E28-9D04-329D8E28CFB1}" dt="2024-02-10T23:48:52.825" v="537" actId="6938"/>
          <pc:sldLayoutMkLst>
            <pc:docMk/>
            <pc:sldMasterMk cId="1662832392" sldId="2147483687"/>
            <pc:sldLayoutMk cId="2021403947" sldId="2147483695"/>
          </pc:sldLayoutMkLst>
        </pc:sldLayoutChg>
        <pc:sldLayoutChg chg="new del replId">
          <pc:chgData name="Virginia Flores Sasso" userId="16c63b0a70f6a58c" providerId="LiveId" clId="{B85433DD-CF19-4E28-9D04-329D8E28CFB1}" dt="2024-02-10T23:48:52.825" v="537" actId="6938"/>
          <pc:sldLayoutMkLst>
            <pc:docMk/>
            <pc:sldMasterMk cId="1662832392" sldId="2147483687"/>
            <pc:sldLayoutMk cId="684121944" sldId="2147483696"/>
          </pc:sldLayoutMkLst>
        </pc:sldLayoutChg>
        <pc:sldLayoutChg chg="new del replId">
          <pc:chgData name="Virginia Flores Sasso" userId="16c63b0a70f6a58c" providerId="LiveId" clId="{B85433DD-CF19-4E28-9D04-329D8E28CFB1}" dt="2024-02-10T23:48:52.825" v="537" actId="6938"/>
          <pc:sldLayoutMkLst>
            <pc:docMk/>
            <pc:sldMasterMk cId="1662832392" sldId="2147483687"/>
            <pc:sldLayoutMk cId="745906350" sldId="2147483697"/>
          </pc:sldLayoutMkLst>
        </pc:sldLayoutChg>
        <pc:sldLayoutChg chg="new del replId">
          <pc:chgData name="Virginia Flores Sasso" userId="16c63b0a70f6a58c" providerId="LiveId" clId="{B85433DD-CF19-4E28-9D04-329D8E28CFB1}" dt="2024-02-10T23:48:52.825" v="537" actId="6938"/>
          <pc:sldLayoutMkLst>
            <pc:docMk/>
            <pc:sldMasterMk cId="1662832392" sldId="2147483687"/>
            <pc:sldLayoutMk cId="2864696565" sldId="2147483698"/>
          </pc:sldLayoutMkLst>
        </pc:sldLayoutChg>
      </pc:sldMasterChg>
      <pc:sldMasterChg chg="new del mod addSldLayout delSldLayout">
        <pc:chgData name="Virginia Flores Sasso" userId="16c63b0a70f6a58c" providerId="LiveId" clId="{B85433DD-CF19-4E28-9D04-329D8E28CFB1}" dt="2024-02-10T23:57:25.540" v="566" actId="6938"/>
        <pc:sldMasterMkLst>
          <pc:docMk/>
          <pc:sldMasterMk cId="3477363939" sldId="2147483687"/>
        </pc:sldMasterMkLst>
        <pc:sldLayoutChg chg="new del replId">
          <pc:chgData name="Virginia Flores Sasso" userId="16c63b0a70f6a58c" providerId="LiveId" clId="{B85433DD-CF19-4E28-9D04-329D8E28CFB1}" dt="2024-02-10T23:57:25.540" v="566" actId="6938"/>
          <pc:sldLayoutMkLst>
            <pc:docMk/>
            <pc:sldMasterMk cId="3477363939" sldId="2147483687"/>
            <pc:sldLayoutMk cId="3679184565" sldId="2147483688"/>
          </pc:sldLayoutMkLst>
        </pc:sldLayoutChg>
        <pc:sldLayoutChg chg="new del replId">
          <pc:chgData name="Virginia Flores Sasso" userId="16c63b0a70f6a58c" providerId="LiveId" clId="{B85433DD-CF19-4E28-9D04-329D8E28CFB1}" dt="2024-02-10T23:57:25.540" v="566" actId="6938"/>
          <pc:sldLayoutMkLst>
            <pc:docMk/>
            <pc:sldMasterMk cId="3477363939" sldId="2147483687"/>
            <pc:sldLayoutMk cId="1433587719" sldId="2147483689"/>
          </pc:sldLayoutMkLst>
        </pc:sldLayoutChg>
        <pc:sldLayoutChg chg="new del replId">
          <pc:chgData name="Virginia Flores Sasso" userId="16c63b0a70f6a58c" providerId="LiveId" clId="{B85433DD-CF19-4E28-9D04-329D8E28CFB1}" dt="2024-02-10T23:57:25.540" v="566" actId="6938"/>
          <pc:sldLayoutMkLst>
            <pc:docMk/>
            <pc:sldMasterMk cId="3477363939" sldId="2147483687"/>
            <pc:sldLayoutMk cId="3801283167" sldId="2147483690"/>
          </pc:sldLayoutMkLst>
        </pc:sldLayoutChg>
        <pc:sldLayoutChg chg="new del replId">
          <pc:chgData name="Virginia Flores Sasso" userId="16c63b0a70f6a58c" providerId="LiveId" clId="{B85433DD-CF19-4E28-9D04-329D8E28CFB1}" dt="2024-02-10T23:57:25.540" v="566" actId="6938"/>
          <pc:sldLayoutMkLst>
            <pc:docMk/>
            <pc:sldMasterMk cId="3477363939" sldId="2147483687"/>
            <pc:sldLayoutMk cId="3437648196" sldId="2147483691"/>
          </pc:sldLayoutMkLst>
        </pc:sldLayoutChg>
        <pc:sldLayoutChg chg="new del replId">
          <pc:chgData name="Virginia Flores Sasso" userId="16c63b0a70f6a58c" providerId="LiveId" clId="{B85433DD-CF19-4E28-9D04-329D8E28CFB1}" dt="2024-02-10T23:57:25.540" v="566" actId="6938"/>
          <pc:sldLayoutMkLst>
            <pc:docMk/>
            <pc:sldMasterMk cId="3477363939" sldId="2147483687"/>
            <pc:sldLayoutMk cId="1804631881" sldId="2147483692"/>
          </pc:sldLayoutMkLst>
        </pc:sldLayoutChg>
        <pc:sldLayoutChg chg="new del replId">
          <pc:chgData name="Virginia Flores Sasso" userId="16c63b0a70f6a58c" providerId="LiveId" clId="{B85433DD-CF19-4E28-9D04-329D8E28CFB1}" dt="2024-02-10T23:57:25.540" v="566" actId="6938"/>
          <pc:sldLayoutMkLst>
            <pc:docMk/>
            <pc:sldMasterMk cId="3477363939" sldId="2147483687"/>
            <pc:sldLayoutMk cId="461193619" sldId="2147483693"/>
          </pc:sldLayoutMkLst>
        </pc:sldLayoutChg>
        <pc:sldLayoutChg chg="new del replId">
          <pc:chgData name="Virginia Flores Sasso" userId="16c63b0a70f6a58c" providerId="LiveId" clId="{B85433DD-CF19-4E28-9D04-329D8E28CFB1}" dt="2024-02-10T23:57:25.540" v="566" actId="6938"/>
          <pc:sldLayoutMkLst>
            <pc:docMk/>
            <pc:sldMasterMk cId="3477363939" sldId="2147483687"/>
            <pc:sldLayoutMk cId="3432607381" sldId="2147483694"/>
          </pc:sldLayoutMkLst>
        </pc:sldLayoutChg>
        <pc:sldLayoutChg chg="new del replId">
          <pc:chgData name="Virginia Flores Sasso" userId="16c63b0a70f6a58c" providerId="LiveId" clId="{B85433DD-CF19-4E28-9D04-329D8E28CFB1}" dt="2024-02-10T23:57:25.540" v="566" actId="6938"/>
          <pc:sldLayoutMkLst>
            <pc:docMk/>
            <pc:sldMasterMk cId="3477363939" sldId="2147483687"/>
            <pc:sldLayoutMk cId="3299808469" sldId="2147483695"/>
          </pc:sldLayoutMkLst>
        </pc:sldLayoutChg>
        <pc:sldLayoutChg chg="new del replId">
          <pc:chgData name="Virginia Flores Sasso" userId="16c63b0a70f6a58c" providerId="LiveId" clId="{B85433DD-CF19-4E28-9D04-329D8E28CFB1}" dt="2024-02-10T23:57:25.540" v="566" actId="6938"/>
          <pc:sldLayoutMkLst>
            <pc:docMk/>
            <pc:sldMasterMk cId="3477363939" sldId="2147483687"/>
            <pc:sldLayoutMk cId="2953813738" sldId="2147483696"/>
          </pc:sldLayoutMkLst>
        </pc:sldLayoutChg>
        <pc:sldLayoutChg chg="new del replId">
          <pc:chgData name="Virginia Flores Sasso" userId="16c63b0a70f6a58c" providerId="LiveId" clId="{B85433DD-CF19-4E28-9D04-329D8E28CFB1}" dt="2024-02-10T23:57:25.540" v="566" actId="6938"/>
          <pc:sldLayoutMkLst>
            <pc:docMk/>
            <pc:sldMasterMk cId="3477363939" sldId="2147483687"/>
            <pc:sldLayoutMk cId="1337093860" sldId="2147483697"/>
          </pc:sldLayoutMkLst>
        </pc:sldLayoutChg>
        <pc:sldLayoutChg chg="new del replId">
          <pc:chgData name="Virginia Flores Sasso" userId="16c63b0a70f6a58c" providerId="LiveId" clId="{B85433DD-CF19-4E28-9D04-329D8E28CFB1}" dt="2024-02-10T23:57:25.540" v="566" actId="6938"/>
          <pc:sldLayoutMkLst>
            <pc:docMk/>
            <pc:sldMasterMk cId="3477363939" sldId="2147483687"/>
            <pc:sldLayoutMk cId="2743339717" sldId="214748369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4DA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map of a battle&#10;&#10;Description automatically generated with medium confidence">
            <a:extLst>
              <a:ext uri="{FF2B5EF4-FFF2-40B4-BE49-F238E27FC236}">
                <a16:creationId xmlns:a16="http://schemas.microsoft.com/office/drawing/2014/main" id="{29114D6C-A4B5-A51E-7BBD-4FA26BA94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3"/>
          <a:stretch/>
        </p:blipFill>
        <p:spPr>
          <a:xfrm>
            <a:off x="0" y="-7378"/>
            <a:ext cx="12192000" cy="56773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75" y="5741392"/>
            <a:ext cx="12188825" cy="64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7224" y="2505075"/>
            <a:ext cx="7591425" cy="1543050"/>
          </a:xfrm>
          <a:prstGeom prst="rect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1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DO" noProof="0" dirty="0"/>
              <a:t>Titulo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284" y="4435203"/>
            <a:ext cx="10670016" cy="1143000"/>
          </a:xfrm>
          <a:prstGeom prst="rect">
            <a:avLst/>
          </a:prstGeom>
          <a:solidFill>
            <a:schemeClr val="bg1"/>
          </a:solidFill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DO" noProof="0" dirty="0"/>
              <a:t>Autores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04626DC-4112-5059-14AF-4F8467F8F29D}"/>
              </a:ext>
            </a:extLst>
          </p:cNvPr>
          <p:cNvSpPr/>
          <p:nvPr userDrawn="1"/>
        </p:nvSpPr>
        <p:spPr>
          <a:xfrm>
            <a:off x="493283" y="2352674"/>
            <a:ext cx="7898241" cy="187850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7" name="Picture 16" descr="A close-up of a sign&#10;&#10;Description automatically generated">
            <a:extLst>
              <a:ext uri="{FF2B5EF4-FFF2-40B4-BE49-F238E27FC236}">
                <a16:creationId xmlns:a16="http://schemas.microsoft.com/office/drawing/2014/main" id="{111C4C6F-AE4A-44A8-A240-C3F03262AB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6" r="4304" b="4135"/>
          <a:stretch/>
        </p:blipFill>
        <p:spPr>
          <a:xfrm>
            <a:off x="1645" y="5819878"/>
            <a:ext cx="4350437" cy="10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50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2930" y="168527"/>
            <a:ext cx="9951720" cy="504608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s-DO" noProof="0" dirty="0"/>
              <a:t>Titulo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265" y="1787880"/>
            <a:ext cx="10999470" cy="1945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057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929" y="883708"/>
            <a:ext cx="5236845" cy="43740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5575" y="883709"/>
            <a:ext cx="5103495" cy="43740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05" y="101852"/>
            <a:ext cx="9923145" cy="5046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70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1878-AF4D-C7D7-4999-0B09ED31D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168527"/>
            <a:ext cx="9942195" cy="5046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s-DO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FDC3FF-97D7-E686-321F-B69EABC9727D}"/>
              </a:ext>
            </a:extLst>
          </p:cNvPr>
          <p:cNvSpPr/>
          <p:nvPr userDrawn="1"/>
        </p:nvSpPr>
        <p:spPr>
          <a:xfrm>
            <a:off x="582930" y="771524"/>
            <a:ext cx="4050791" cy="5200757"/>
          </a:xfrm>
          <a:prstGeom prst="rect">
            <a:avLst/>
          </a:prstGeom>
          <a:solidFill>
            <a:srgbClr val="E8E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DO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0319B4-D90E-7A5C-629E-536C7F1DECE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50950" y="885719"/>
            <a:ext cx="3714750" cy="4933949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DO" noProof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78320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3CDF-EB03-8B72-57EE-A0D0C9285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7686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7002-680B-4176-5E10-F5C1F97C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168527"/>
            <a:ext cx="10008870" cy="5046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16683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A58E3-477A-7964-55F6-B116011BEED6}"/>
              </a:ext>
            </a:extLst>
          </p:cNvPr>
          <p:cNvSpPr/>
          <p:nvPr userDrawn="1"/>
        </p:nvSpPr>
        <p:spPr>
          <a:xfrm>
            <a:off x="30479" y="6065442"/>
            <a:ext cx="12192001" cy="65998"/>
          </a:xfrm>
          <a:prstGeom prst="rect">
            <a:avLst/>
          </a:prstGeom>
          <a:solidFill>
            <a:srgbClr val="E1D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8A3E3E8E-E47C-C174-1ECB-66F21E3738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6" r="4304" b="4135"/>
          <a:stretch/>
        </p:blipFill>
        <p:spPr>
          <a:xfrm>
            <a:off x="0" y="6044808"/>
            <a:ext cx="3332105" cy="81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8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9" y="6065442"/>
            <a:ext cx="12192001" cy="65998"/>
          </a:xfrm>
          <a:prstGeom prst="rect">
            <a:avLst/>
          </a:prstGeom>
          <a:solidFill>
            <a:srgbClr val="E1D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82930" y="673135"/>
            <a:ext cx="1100899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-up of a sign&#10;&#10;Description automatically generated">
            <a:extLst>
              <a:ext uri="{FF2B5EF4-FFF2-40B4-BE49-F238E27FC236}">
                <a16:creationId xmlns:a16="http://schemas.microsoft.com/office/drawing/2014/main" id="{A794EEEC-D8CA-79D7-1082-E298260EE5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6" r="4304" b="4135"/>
          <a:stretch/>
        </p:blipFill>
        <p:spPr>
          <a:xfrm>
            <a:off x="0" y="6044808"/>
            <a:ext cx="3332105" cy="81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1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85" r:id="rId5"/>
    <p:sldLayoutId id="2147483687" r:id="rId6"/>
    <p:sldLayoutId id="2147483686" r:id="rId7"/>
    <p:sldLayoutId id="2147483667" r:id="rId8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36D15-0396-8341-6C12-6B826D8321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40216-382F-095F-4073-AA63E4D067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9199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68920-3E55-F6E7-D61E-2C0844D5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5407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681451"/>
      </p:ext>
    </p:extLst>
  </p:cSld>
  <p:clrMapOvr>
    <a:masterClrMapping/>
  </p:clrMapOvr>
</p:sld>
</file>

<file path=ppt/theme/theme1.xml><?xml version="1.0" encoding="utf-8"?>
<a:theme xmlns:a="http://schemas.openxmlformats.org/drawingml/2006/main" name="CHAHC24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Calibri</vt:lpstr>
      <vt:lpstr>CHAHC24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Virginia Flores Sasso</dc:creator>
  <cp:lastModifiedBy>Virginia Flores Sasso</cp:lastModifiedBy>
  <cp:revision>1</cp:revision>
  <dcterms:created xsi:type="dcterms:W3CDTF">2024-02-10T22:19:23Z</dcterms:created>
  <dcterms:modified xsi:type="dcterms:W3CDTF">2024-02-11T00:11:25Z</dcterms:modified>
</cp:coreProperties>
</file>